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3" r:id="rId3"/>
    <p:sldId id="257" r:id="rId4"/>
    <p:sldId id="281" r:id="rId5"/>
    <p:sldId id="282" r:id="rId6"/>
    <p:sldId id="283" r:id="rId7"/>
    <p:sldId id="284" r:id="rId8"/>
    <p:sldId id="285" r:id="rId9"/>
    <p:sldId id="270" r:id="rId10"/>
    <p:sldId id="276" r:id="rId11"/>
    <p:sldId id="286" r:id="rId12"/>
    <p:sldId id="287" r:id="rId13"/>
    <p:sldId id="275" r:id="rId14"/>
    <p:sldId id="290" r:id="rId15"/>
    <p:sldId id="259" r:id="rId16"/>
    <p:sldId id="262" r:id="rId17"/>
    <p:sldId id="273" r:id="rId18"/>
    <p:sldId id="289" r:id="rId19"/>
    <p:sldId id="291" r:id="rId20"/>
    <p:sldId id="274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020"/>
    <a:srgbClr val="1AA7E0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30" autoAdjust="0"/>
    <p:restoredTop sz="56030" autoAdjust="0"/>
  </p:normalViewPr>
  <p:slideViewPr>
    <p:cSldViewPr snapToGrid="0">
      <p:cViewPr varScale="1">
        <p:scale>
          <a:sx n="91" d="100"/>
          <a:sy n="91" d="100"/>
        </p:scale>
        <p:origin x="51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5759-22A2-4085-BB33-16D822E33ED3}" type="datetimeFigureOut">
              <a:rPr lang="en-CA" smtClean="0"/>
              <a:t>2019-10-02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6FF4C-92F5-4389-95E9-530425E64AD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3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I’m an NI Alliance Partner and that I am a CLA &amp; CLED and have been working with LabVIEW for approx 15 years.</a:t>
            </a:r>
          </a:p>
          <a:p>
            <a:r>
              <a:rPr lang="pl-PL" dirty="0"/>
              <a:t>Worked with Composed Systems slightly over a year.</a:t>
            </a:r>
          </a:p>
          <a:p>
            <a:endParaRPr lang="en-CA" dirty="0"/>
          </a:p>
          <a:p>
            <a:r>
              <a:rPr lang="en-CA" dirty="0"/>
              <a:t>Worked in the</a:t>
            </a:r>
          </a:p>
          <a:p>
            <a:r>
              <a:rPr lang="en-CA" dirty="0"/>
              <a:t>Nuclear</a:t>
            </a:r>
          </a:p>
          <a:p>
            <a:r>
              <a:rPr lang="en-CA" dirty="0"/>
              <a:t>Medical</a:t>
            </a:r>
          </a:p>
          <a:p>
            <a:r>
              <a:rPr lang="en-CA" dirty="0"/>
              <a:t>Oil and Gas </a:t>
            </a:r>
          </a:p>
          <a:p>
            <a:r>
              <a:rPr lang="en-CA" dirty="0"/>
              <a:t>Various Countries.</a:t>
            </a:r>
            <a:endParaRPr lang="pl-PL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87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Currently on the ZMQ website there are 50 bindings.</a:t>
            </a:r>
          </a:p>
          <a:p>
            <a:r>
              <a:rPr lang="en-CA" dirty="0"/>
              <a:t>Important to note that the Java and C# implementations are pure and supported if needed.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07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Martijn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Jasperse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is the author of the current Gen ZMQ binding needs mentioning.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77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Example of connecting current gen LabVIEW with NXG LabVIEW.</a:t>
            </a:r>
          </a:p>
          <a:p>
            <a:pPr marL="171450" indent="-171450">
              <a:buFontTx/>
              <a:buChar char="-"/>
            </a:pPr>
            <a:r>
              <a:rPr lang="en-CA" dirty="0"/>
              <a:t>Request / Reply pattern demonstration of the two Dev Environments passing messages</a:t>
            </a:r>
          </a:p>
          <a:p>
            <a:pPr marL="171450" indent="-171450">
              <a:buFontTx/>
              <a:buChar char="-"/>
            </a:pPr>
            <a:r>
              <a:rPr lang="en-CA" dirty="0"/>
              <a:t>UTF – 8 encoding in NXG vs the old ASCII encoding</a:t>
            </a:r>
            <a:endParaRPr lang="pl-PL" dirty="0"/>
          </a:p>
          <a:p>
            <a:pPr marL="171450" indent="-171450">
              <a:buFontTx/>
              <a:buChar char="-"/>
            </a:pPr>
            <a:r>
              <a:rPr lang="pl-PL" dirty="0"/>
              <a:t>What is cool, SLI node, Gtype instead of control stuff makes sense.</a:t>
            </a:r>
            <a:endParaRPr lang="en-CA" dirty="0"/>
          </a:p>
          <a:p>
            <a:pPr marL="171450" indent="-171450">
              <a:buFontTx/>
              <a:buChar char="-"/>
            </a:pPr>
            <a:r>
              <a:rPr lang="en-CA" dirty="0"/>
              <a:t>Demonstrate that we can send Anything over ZMQ by sending a bunch of images over ØMQ from Current Gen to NXG.</a:t>
            </a:r>
          </a:p>
          <a:p>
            <a:pPr marL="0" indent="0">
              <a:buFontTx/>
              <a:buNone/>
            </a:pPr>
            <a:endParaRPr lang="en-CA" dirty="0"/>
          </a:p>
          <a:p>
            <a:pPr marL="0" indent="0">
              <a:buFontTx/>
              <a:buNone/>
            </a:pPr>
            <a:r>
              <a:rPr lang="en-CA" dirty="0"/>
              <a:t>Total time ~ 4 minutes for demo</a:t>
            </a:r>
          </a:p>
          <a:p>
            <a:pPr marL="0" indent="0">
              <a:buFontTx/>
              <a:buNone/>
            </a:pPr>
            <a:r>
              <a:rPr lang="en-CA" dirty="0"/>
              <a:t>About 7 minutes to go over the experience of exporting the ZMQ binding to NXG from old LabVIEW</a:t>
            </a:r>
          </a:p>
          <a:p>
            <a:pPr marL="0" indent="0">
              <a:buFontTx/>
              <a:buNone/>
            </a:pPr>
            <a:endParaRPr lang="en-CA" dirty="0"/>
          </a:p>
          <a:p>
            <a:pPr marL="0" indent="0">
              <a:buFontTx/>
              <a:buNone/>
            </a:pPr>
            <a:r>
              <a:rPr lang="en-CA" dirty="0"/>
              <a:t>Talk about SLI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74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LabVIEW nodes are able to talk to each other by exchanging LabVIEW Objects and deserialize them though malleable API capable of detecting acceptable types.</a:t>
            </a:r>
          </a:p>
          <a:p>
            <a:r>
              <a:rPr lang="en-CA" dirty="0"/>
              <a:t>The communication between the other nodes will be done via Cluster -&gt; JSON and than consumed by the endpoint appropriate data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65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LabVIEW to LabVIEW – we can flatten and unflatten a LabVIEW Class.</a:t>
            </a:r>
          </a:p>
          <a:p>
            <a:r>
              <a:rPr lang="en-CA" dirty="0"/>
              <a:t>LabVIEW to C# or C++ - we can use a cluster (</a:t>
            </a:r>
            <a:r>
              <a:rPr lang="en-CA" dirty="0" err="1"/>
              <a:t>Gtype</a:t>
            </a:r>
            <a:r>
              <a:rPr lang="en-CA" dirty="0"/>
              <a:t>) and JSON to transmit messages from one station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9990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is how you can mix 2 sockets together to enable communication between multiple systems.</a:t>
            </a:r>
          </a:p>
          <a:p>
            <a:r>
              <a:rPr lang="en-CA" dirty="0"/>
              <a:t>Requesting and publishing is what you need to build a system with one central node and as many clients that you need.</a:t>
            </a:r>
          </a:p>
          <a:p>
            <a:endParaRPr lang="en-CA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 and SUB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 and REP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 and ROUTER (take care, REQ inserts an extra null frame)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DEALER and REP (take care, REP assumes a null frame)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DEALER and ROUTER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DEALER and DEALER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ROUTER and ROUTER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and PULL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 and PAIR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2A95C-0AF9-4662-A8D7-9E3D6FA5CE7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908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Mixing 2 sockets together to come up with your own communication pattern</a:t>
            </a:r>
            <a:r>
              <a:rPr lang="pl-PL" dirty="0"/>
              <a:t> to suit your applicaiton needs.</a:t>
            </a:r>
          </a:p>
          <a:p>
            <a:r>
              <a:rPr lang="pl-PL" dirty="0"/>
              <a:t>I’ll discuss how this pattern is used to control robot motions in my applicaiton.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975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Stable endpoints are the ones you bind to.</a:t>
            </a:r>
          </a:p>
          <a:p>
            <a:r>
              <a:rPr lang="en-CA" dirty="0"/>
              <a:t>Unstable endpoints are the ones that connect.</a:t>
            </a:r>
          </a:p>
          <a:p>
            <a:endParaRPr lang="en-CA" dirty="0"/>
          </a:p>
          <a:p>
            <a:r>
              <a:rPr lang="en-CA" dirty="0"/>
              <a:t>It is actually beneficial to design your networks in a way that is mostly unstable, which allows nodes to come and go as they please and scale your system.</a:t>
            </a:r>
            <a:endParaRPr lang="pl-PL" dirty="0"/>
          </a:p>
          <a:p>
            <a:endParaRPr lang="pl-PL" dirty="0"/>
          </a:p>
          <a:p>
            <a:r>
              <a:rPr lang="pl-PL" dirty="0"/>
              <a:t>This will be followed by a code example reusing the previous demo components to create an unstable network.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18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 of a few executable applications written in LabVIEW discovering each other's presence using UDP multicast and REQ / REP </a:t>
            </a:r>
          </a:p>
          <a:p>
            <a:r>
              <a:rPr lang="en-CA" dirty="0"/>
              <a:t>Total time ~ 6 minutes.</a:t>
            </a:r>
          </a:p>
          <a:p>
            <a:r>
              <a:rPr lang="en-CA" dirty="0"/>
              <a:t>I intend to run this demo live, but in case there are issues etc. I have a prepared video as a backup.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36262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TCP – is sockets on steroids.</a:t>
            </a:r>
          </a:p>
          <a:p>
            <a:r>
              <a:rPr lang="en-CA" dirty="0" err="1"/>
              <a:t>Ipc</a:t>
            </a:r>
            <a:r>
              <a:rPr lang="en-CA" dirty="0"/>
              <a:t> – in inter process communication only implemented on UNIX systems </a:t>
            </a:r>
          </a:p>
          <a:p>
            <a:r>
              <a:rPr lang="en-CA" dirty="0" err="1"/>
              <a:t>Inproc</a:t>
            </a:r>
            <a:r>
              <a:rPr lang="en-CA" dirty="0"/>
              <a:t> – inter process ( no I/O is performed, can be used to build multi threaded applications ).</a:t>
            </a:r>
            <a:r>
              <a:rPr lang="pl-PL" dirty="0"/>
              <a:t> Recieving end ( Bind needs to exist before Connect )</a:t>
            </a: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PGM – Pragmatic General Multicast, allows to send packets without duplicating their contents. It also allows for re-creation of packets from memory in case the client realizes they did not get them as the packets are numbered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394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These concepts are not new but</a:t>
            </a:r>
          </a:p>
          <a:p>
            <a:pPr marL="228600" indent="-228600">
              <a:buAutoNum type="arabicPeriod"/>
            </a:pPr>
            <a:r>
              <a:rPr lang="pl-PL" dirty="0"/>
              <a:t>ZMQ is 10 years old.</a:t>
            </a:r>
          </a:p>
          <a:p>
            <a:pPr marL="228600" indent="-228600">
              <a:buAutoNum type="arabicPeriod"/>
            </a:pPr>
            <a:r>
              <a:rPr lang="pl-PL" dirty="0"/>
              <a:t>Distributed systems are an old concept.</a:t>
            </a:r>
          </a:p>
          <a:p>
            <a:pPr marL="228600" indent="-228600">
              <a:buAutoNum type="arabicPeriod"/>
            </a:pPr>
            <a:r>
              <a:rPr lang="pl-PL" dirty="0"/>
              <a:t>They are a good of segregating</a:t>
            </a:r>
          </a:p>
          <a:p>
            <a:pPr marL="228600" indent="-228600">
              <a:buAutoNum type="arabicPeriod"/>
            </a:pPr>
            <a:r>
              <a:rPr lang="pl-PL" dirty="0"/>
              <a:t>This can be used for migration.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6FF4C-92F5-4389-95E9-530425E64AD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755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Mention that it is important to understand how the ZMQ termination works, and that the time spent understanding it will save a lot of hustle.</a:t>
            </a:r>
          </a:p>
          <a:p>
            <a:r>
              <a:rPr lang="en-CA" dirty="0"/>
              <a:t>Also mention that there are more communication patterns that come out of the box but have not been mentioned as part of zmq.</a:t>
            </a:r>
          </a:p>
          <a:p>
            <a:r>
              <a:rPr lang="en-CA" dirty="0"/>
              <a:t>Like PUSH / PULL , PAIR etc.</a:t>
            </a:r>
            <a:endParaRPr lang="pl-PL" dirty="0"/>
          </a:p>
          <a:p>
            <a:r>
              <a:rPr lang="pl-PL" dirty="0"/>
              <a:t>Skip this slide if time is short and leave time for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5520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Leave enough time at the end for questions.</a:t>
            </a:r>
          </a:p>
          <a:p>
            <a:endParaRPr lang="pl-PL" dirty="0"/>
          </a:p>
          <a:p>
            <a:pPr marL="228600" indent="-228600">
              <a:buAutoNum type="arabicPeriod"/>
            </a:pPr>
            <a:r>
              <a:rPr lang="pl-PL" dirty="0"/>
              <a:t>This can be used to connect LabVIEW to other pieces of software quite easily.</a:t>
            </a:r>
          </a:p>
          <a:p>
            <a:pPr marL="228600" indent="-228600">
              <a:buAutoNum type="arabicPeriod"/>
            </a:pPr>
            <a:r>
              <a:rPr lang="pl-PL" dirty="0"/>
              <a:t>This could be used as a migration strategy for your application where you refactor into services, and then re implement the services in whatever makese sense.</a:t>
            </a:r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71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points are taken from M. Fowlers talk about Microservices.</a:t>
            </a:r>
          </a:p>
          <a:p>
            <a:r>
              <a:rPr lang="en-CA" dirty="0"/>
              <a:t>They describe how the industry is going about building service based architectures</a:t>
            </a:r>
            <a:r>
              <a:rPr lang="pl-PL" dirty="0"/>
              <a:t> these days.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352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Components are ways we organize software.</a:t>
            </a:r>
          </a:p>
          <a:p>
            <a:r>
              <a:rPr lang="en-CA" dirty="0"/>
              <a:t>In OO programming they could represent top level classes of a program.</a:t>
            </a:r>
          </a:p>
          <a:p>
            <a:r>
              <a:rPr lang="pl-PL" dirty="0"/>
              <a:t>In micro services they represent aspects of the system that can be organized into different software components from the stand point of business capability.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0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old school way of organizing resources.</a:t>
            </a:r>
          </a:p>
          <a:p>
            <a:r>
              <a:rPr lang="pl-PL" dirty="0"/>
              <a:t>This is how a monolith application teams would be organized, this reflects both the way the human skill set would be pulled in line to match the technology used.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61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kind of organization of resources and skills allows for</a:t>
            </a:r>
          </a:p>
          <a:p>
            <a:pPr marL="171450" indent="-171450">
              <a:buFontTx/>
              <a:buChar char="-"/>
            </a:pPr>
            <a:r>
              <a:rPr lang="en-CA" dirty="0"/>
              <a:t>Decentralized governance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Different release cycles </a:t>
            </a:r>
          </a:p>
          <a:p>
            <a:pPr marL="628650" lvl="1" indent="-171450">
              <a:buFontTx/>
              <a:buChar char="-"/>
            </a:pPr>
            <a:r>
              <a:rPr lang="en-CA" dirty="0"/>
              <a:t>Different versions of different libraries</a:t>
            </a:r>
          </a:p>
          <a:p>
            <a:pPr marL="171450" indent="-171450">
              <a:buFontTx/>
              <a:buChar char="-"/>
            </a:pPr>
            <a:r>
              <a:rPr lang="en-CA" dirty="0"/>
              <a:t>Decentralized data management</a:t>
            </a:r>
          </a:p>
          <a:p>
            <a:pPr marL="171450" indent="-171450">
              <a:buFontTx/>
              <a:buChar char="-"/>
            </a:pPr>
            <a:r>
              <a:rPr lang="pl-PL" dirty="0"/>
              <a:t>Ortientation toward the business capabilities of a distributed system.</a:t>
            </a:r>
            <a:endParaRPr lang="en-CA" dirty="0"/>
          </a:p>
          <a:p>
            <a:pPr marL="171450" indent="-171450">
              <a:buFontTx/>
              <a:buChar char="-"/>
            </a:pPr>
            <a:endParaRPr lang="pl-PL" dirty="0"/>
          </a:p>
          <a:p>
            <a:pPr marL="0" indent="0">
              <a:buFontTx/>
              <a:buNone/>
            </a:pPr>
            <a:r>
              <a:rPr lang="pl-PL" dirty="0"/>
              <a:t>Simian Army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13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Netflix has developed the Chaos Monkey.</a:t>
            </a:r>
          </a:p>
          <a:p>
            <a:r>
              <a:rPr lang="en-CA" dirty="0"/>
              <a:t>A process/service killing program which forces the services to build resilience.</a:t>
            </a:r>
          </a:p>
          <a:p>
            <a:r>
              <a:rPr lang="pl-PL" dirty="0"/>
              <a:t>It keeps the service designers on their toes, and makes sure that their servic</a:t>
            </a:r>
            <a:endParaRPr lang="en-CA" dirty="0"/>
          </a:p>
          <a:p>
            <a:endParaRPr lang="en-CA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Chaos engineering can be used to achieve resilience against: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Infrastructure failures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failures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failures</a:t>
            </a:r>
          </a:p>
          <a:p>
            <a:r>
              <a:rPr lang="pl-PL" dirty="0"/>
              <a:t>e can handle the dissaperance of other services it depends on graciously.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4004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Enterprise Service Bus used to be popular concept in the Service Oriented Architecture and design when it was first becoming popular.</a:t>
            </a:r>
          </a:p>
          <a:p>
            <a:r>
              <a:rPr lang="en-CA" dirty="0"/>
              <a:t>It was quite complex and required large amounts of knowledge, and enterprise size teams.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08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ZMQ is not another message queue.</a:t>
            </a:r>
          </a:p>
          <a:p>
            <a:r>
              <a:rPr lang="en-CA" dirty="0"/>
              <a:t>It’s lightweight.</a:t>
            </a:r>
          </a:p>
          <a:p>
            <a:r>
              <a:rPr lang="en-CA" dirty="0"/>
              <a:t>Even the GUID implementation has been changed inside of ZMQ in order for it not to depend on external code </a:t>
            </a:r>
          </a:p>
          <a:p>
            <a:r>
              <a:rPr lang="en-CA" dirty="0"/>
              <a:t>So that it does not require ANY external dependencies.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CFC4C0-0B17-4955-8733-F69E1A5205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11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788" y="3488782"/>
            <a:ext cx="9144000" cy="597928"/>
          </a:xfrm>
        </p:spPr>
        <p:txBody>
          <a:bodyPr anchor="b">
            <a:noAutofit/>
          </a:bodyPr>
          <a:lstStyle>
            <a:lvl1pPr algn="l">
              <a:defRPr sz="5000">
                <a:latin typeface="TradeGothic" panose="020B080000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788" y="4108464"/>
            <a:ext cx="9144000" cy="336917"/>
          </a:xfrm>
        </p:spPr>
        <p:txBody>
          <a:bodyPr lIns="0" tIns="0" rIns="0" bIns="0"/>
          <a:lstStyle>
            <a:lvl1pPr marL="0" indent="0" algn="l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40788" y="907779"/>
            <a:ext cx="4190101" cy="1230507"/>
            <a:chOff x="725488" y="992188"/>
            <a:chExt cx="3962400" cy="1163638"/>
          </a:xfrm>
        </p:grpSpPr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923925" y="992188"/>
              <a:ext cx="862013" cy="1163638"/>
            </a:xfrm>
            <a:custGeom>
              <a:avLst/>
              <a:gdLst>
                <a:gd name="T0" fmla="*/ 435 w 543"/>
                <a:gd name="T1" fmla="*/ 232 h 733"/>
                <a:gd name="T2" fmla="*/ 483 w 543"/>
                <a:gd name="T3" fmla="*/ 252 h 733"/>
                <a:gd name="T4" fmla="*/ 520 w 543"/>
                <a:gd name="T5" fmla="*/ 288 h 733"/>
                <a:gd name="T6" fmla="*/ 540 w 543"/>
                <a:gd name="T7" fmla="*/ 337 h 733"/>
                <a:gd name="T8" fmla="*/ 543 w 543"/>
                <a:gd name="T9" fmla="*/ 378 h 733"/>
                <a:gd name="T10" fmla="*/ 526 w 543"/>
                <a:gd name="T11" fmla="*/ 428 h 733"/>
                <a:gd name="T12" fmla="*/ 495 w 543"/>
                <a:gd name="T13" fmla="*/ 468 h 733"/>
                <a:gd name="T14" fmla="*/ 448 w 543"/>
                <a:gd name="T15" fmla="*/ 493 h 733"/>
                <a:gd name="T16" fmla="*/ 408 w 543"/>
                <a:gd name="T17" fmla="*/ 500 h 733"/>
                <a:gd name="T18" fmla="*/ 333 w 543"/>
                <a:gd name="T19" fmla="*/ 477 h 733"/>
                <a:gd name="T20" fmla="*/ 253 w 543"/>
                <a:gd name="T21" fmla="*/ 628 h 733"/>
                <a:gd name="T22" fmla="*/ 255 w 543"/>
                <a:gd name="T23" fmla="*/ 677 h 733"/>
                <a:gd name="T24" fmla="*/ 235 w 543"/>
                <a:gd name="T25" fmla="*/ 712 h 733"/>
                <a:gd name="T26" fmla="*/ 181 w 543"/>
                <a:gd name="T27" fmla="*/ 733 h 733"/>
                <a:gd name="T28" fmla="*/ 138 w 543"/>
                <a:gd name="T29" fmla="*/ 718 h 733"/>
                <a:gd name="T30" fmla="*/ 108 w 543"/>
                <a:gd name="T31" fmla="*/ 670 h 733"/>
                <a:gd name="T32" fmla="*/ 121 w 543"/>
                <a:gd name="T33" fmla="*/ 613 h 733"/>
                <a:gd name="T34" fmla="*/ 150 w 543"/>
                <a:gd name="T35" fmla="*/ 588 h 733"/>
                <a:gd name="T36" fmla="*/ 198 w 543"/>
                <a:gd name="T37" fmla="*/ 582 h 733"/>
                <a:gd name="T38" fmla="*/ 293 w 543"/>
                <a:gd name="T39" fmla="*/ 437 h 733"/>
                <a:gd name="T40" fmla="*/ 150 w 543"/>
                <a:gd name="T41" fmla="*/ 383 h 733"/>
                <a:gd name="T42" fmla="*/ 131 w 543"/>
                <a:gd name="T43" fmla="*/ 415 h 733"/>
                <a:gd name="T44" fmla="*/ 88 w 543"/>
                <a:gd name="T45" fmla="*/ 438 h 733"/>
                <a:gd name="T46" fmla="*/ 46 w 543"/>
                <a:gd name="T47" fmla="*/ 435 h 733"/>
                <a:gd name="T48" fmla="*/ 6 w 543"/>
                <a:gd name="T49" fmla="*/ 393 h 733"/>
                <a:gd name="T50" fmla="*/ 1 w 543"/>
                <a:gd name="T51" fmla="*/ 348 h 733"/>
                <a:gd name="T52" fmla="*/ 33 w 543"/>
                <a:gd name="T53" fmla="*/ 302 h 733"/>
                <a:gd name="T54" fmla="*/ 76 w 543"/>
                <a:gd name="T55" fmla="*/ 288 h 733"/>
                <a:gd name="T56" fmla="*/ 123 w 543"/>
                <a:gd name="T57" fmla="*/ 305 h 733"/>
                <a:gd name="T58" fmla="*/ 150 w 543"/>
                <a:gd name="T59" fmla="*/ 345 h 733"/>
                <a:gd name="T60" fmla="*/ 283 w 543"/>
                <a:gd name="T61" fmla="*/ 312 h 733"/>
                <a:gd name="T62" fmla="*/ 325 w 543"/>
                <a:gd name="T63" fmla="*/ 258 h 733"/>
                <a:gd name="T64" fmla="*/ 325 w 543"/>
                <a:gd name="T65" fmla="*/ 152 h 733"/>
                <a:gd name="T66" fmla="*/ 278 w 543"/>
                <a:gd name="T67" fmla="*/ 138 h 733"/>
                <a:gd name="T68" fmla="*/ 248 w 543"/>
                <a:gd name="T69" fmla="*/ 100 h 733"/>
                <a:gd name="T70" fmla="*/ 248 w 543"/>
                <a:gd name="T71" fmla="*/ 55 h 733"/>
                <a:gd name="T72" fmla="*/ 283 w 543"/>
                <a:gd name="T73" fmla="*/ 10 h 733"/>
                <a:gd name="T74" fmla="*/ 326 w 543"/>
                <a:gd name="T75" fmla="*/ 0 h 733"/>
                <a:gd name="T76" fmla="*/ 378 w 543"/>
                <a:gd name="T77" fmla="*/ 27 h 733"/>
                <a:gd name="T78" fmla="*/ 396 w 543"/>
                <a:gd name="T79" fmla="*/ 65 h 733"/>
                <a:gd name="T80" fmla="*/ 386 w 543"/>
                <a:gd name="T81" fmla="*/ 113 h 733"/>
                <a:gd name="T82" fmla="*/ 391 w 543"/>
                <a:gd name="T83" fmla="*/ 230 h 733"/>
                <a:gd name="T84" fmla="*/ 408 w 543"/>
                <a:gd name="T85" fmla="*/ 288 h 733"/>
                <a:gd name="T86" fmla="*/ 451 w 543"/>
                <a:gd name="T87" fmla="*/ 302 h 733"/>
                <a:gd name="T88" fmla="*/ 483 w 543"/>
                <a:gd name="T89" fmla="*/ 348 h 733"/>
                <a:gd name="T90" fmla="*/ 478 w 543"/>
                <a:gd name="T91" fmla="*/ 393 h 733"/>
                <a:gd name="T92" fmla="*/ 438 w 543"/>
                <a:gd name="T93" fmla="*/ 435 h 733"/>
                <a:gd name="T94" fmla="*/ 393 w 543"/>
                <a:gd name="T95" fmla="*/ 440 h 733"/>
                <a:gd name="T96" fmla="*/ 345 w 543"/>
                <a:gd name="T97" fmla="*/ 407 h 733"/>
                <a:gd name="T98" fmla="*/ 331 w 543"/>
                <a:gd name="T99" fmla="*/ 365 h 733"/>
                <a:gd name="T100" fmla="*/ 353 w 543"/>
                <a:gd name="T101" fmla="*/ 310 h 733"/>
                <a:gd name="T102" fmla="*/ 408 w 543"/>
                <a:gd name="T103" fmla="*/ 28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733">
                  <a:moveTo>
                    <a:pt x="408" y="228"/>
                  </a:moveTo>
                  <a:lnTo>
                    <a:pt x="408" y="228"/>
                  </a:lnTo>
                  <a:lnTo>
                    <a:pt x="421" y="230"/>
                  </a:lnTo>
                  <a:lnTo>
                    <a:pt x="435" y="232"/>
                  </a:lnTo>
                  <a:lnTo>
                    <a:pt x="448" y="235"/>
                  </a:lnTo>
                  <a:lnTo>
                    <a:pt x="460" y="240"/>
                  </a:lnTo>
                  <a:lnTo>
                    <a:pt x="473" y="245"/>
                  </a:lnTo>
                  <a:lnTo>
                    <a:pt x="483" y="252"/>
                  </a:lnTo>
                  <a:lnTo>
                    <a:pt x="495" y="260"/>
                  </a:lnTo>
                  <a:lnTo>
                    <a:pt x="503" y="268"/>
                  </a:lnTo>
                  <a:lnTo>
                    <a:pt x="513" y="278"/>
                  </a:lnTo>
                  <a:lnTo>
                    <a:pt x="520" y="288"/>
                  </a:lnTo>
                  <a:lnTo>
                    <a:pt x="526" y="300"/>
                  </a:lnTo>
                  <a:lnTo>
                    <a:pt x="533" y="312"/>
                  </a:lnTo>
                  <a:lnTo>
                    <a:pt x="536" y="323"/>
                  </a:lnTo>
                  <a:lnTo>
                    <a:pt x="540" y="337"/>
                  </a:lnTo>
                  <a:lnTo>
                    <a:pt x="543" y="350"/>
                  </a:lnTo>
                  <a:lnTo>
                    <a:pt x="543" y="365"/>
                  </a:lnTo>
                  <a:lnTo>
                    <a:pt x="543" y="365"/>
                  </a:lnTo>
                  <a:lnTo>
                    <a:pt x="543" y="378"/>
                  </a:lnTo>
                  <a:lnTo>
                    <a:pt x="540" y="392"/>
                  </a:lnTo>
                  <a:lnTo>
                    <a:pt x="536" y="405"/>
                  </a:lnTo>
                  <a:lnTo>
                    <a:pt x="533" y="417"/>
                  </a:lnTo>
                  <a:lnTo>
                    <a:pt x="526" y="428"/>
                  </a:lnTo>
                  <a:lnTo>
                    <a:pt x="520" y="440"/>
                  </a:lnTo>
                  <a:lnTo>
                    <a:pt x="513" y="450"/>
                  </a:lnTo>
                  <a:lnTo>
                    <a:pt x="503" y="460"/>
                  </a:lnTo>
                  <a:lnTo>
                    <a:pt x="495" y="468"/>
                  </a:lnTo>
                  <a:lnTo>
                    <a:pt x="483" y="477"/>
                  </a:lnTo>
                  <a:lnTo>
                    <a:pt x="473" y="483"/>
                  </a:lnTo>
                  <a:lnTo>
                    <a:pt x="460" y="488"/>
                  </a:lnTo>
                  <a:lnTo>
                    <a:pt x="448" y="493"/>
                  </a:lnTo>
                  <a:lnTo>
                    <a:pt x="435" y="497"/>
                  </a:lnTo>
                  <a:lnTo>
                    <a:pt x="421" y="498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88" y="498"/>
                  </a:lnTo>
                  <a:lnTo>
                    <a:pt x="368" y="493"/>
                  </a:lnTo>
                  <a:lnTo>
                    <a:pt x="350" y="487"/>
                  </a:lnTo>
                  <a:lnTo>
                    <a:pt x="333" y="477"/>
                  </a:lnTo>
                  <a:lnTo>
                    <a:pt x="240" y="608"/>
                  </a:lnTo>
                  <a:lnTo>
                    <a:pt x="240" y="608"/>
                  </a:lnTo>
                  <a:lnTo>
                    <a:pt x="248" y="618"/>
                  </a:lnTo>
                  <a:lnTo>
                    <a:pt x="253" y="628"/>
                  </a:lnTo>
                  <a:lnTo>
                    <a:pt x="256" y="640"/>
                  </a:lnTo>
                  <a:lnTo>
                    <a:pt x="258" y="653"/>
                  </a:lnTo>
                  <a:lnTo>
                    <a:pt x="258" y="665"/>
                  </a:lnTo>
                  <a:lnTo>
                    <a:pt x="255" y="677"/>
                  </a:lnTo>
                  <a:lnTo>
                    <a:pt x="251" y="690"/>
                  </a:lnTo>
                  <a:lnTo>
                    <a:pt x="245" y="700"/>
                  </a:lnTo>
                  <a:lnTo>
                    <a:pt x="245" y="700"/>
                  </a:lnTo>
                  <a:lnTo>
                    <a:pt x="235" y="712"/>
                  </a:lnTo>
                  <a:lnTo>
                    <a:pt x="223" y="722"/>
                  </a:lnTo>
                  <a:lnTo>
                    <a:pt x="210" y="728"/>
                  </a:lnTo>
                  <a:lnTo>
                    <a:pt x="195" y="732"/>
                  </a:lnTo>
                  <a:lnTo>
                    <a:pt x="181" y="733"/>
                  </a:lnTo>
                  <a:lnTo>
                    <a:pt x="166" y="730"/>
                  </a:lnTo>
                  <a:lnTo>
                    <a:pt x="151" y="727"/>
                  </a:lnTo>
                  <a:lnTo>
                    <a:pt x="138" y="718"/>
                  </a:lnTo>
                  <a:lnTo>
                    <a:pt x="138" y="718"/>
                  </a:lnTo>
                  <a:lnTo>
                    <a:pt x="126" y="708"/>
                  </a:lnTo>
                  <a:lnTo>
                    <a:pt x="118" y="697"/>
                  </a:lnTo>
                  <a:lnTo>
                    <a:pt x="111" y="683"/>
                  </a:lnTo>
                  <a:lnTo>
                    <a:pt x="108" y="670"/>
                  </a:lnTo>
                  <a:lnTo>
                    <a:pt x="106" y="655"/>
                  </a:lnTo>
                  <a:lnTo>
                    <a:pt x="108" y="640"/>
                  </a:lnTo>
                  <a:lnTo>
                    <a:pt x="113" y="627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30" y="603"/>
                  </a:lnTo>
                  <a:lnTo>
                    <a:pt x="138" y="595"/>
                  </a:lnTo>
                  <a:lnTo>
                    <a:pt x="150" y="588"/>
                  </a:lnTo>
                  <a:lnTo>
                    <a:pt x="161" y="583"/>
                  </a:lnTo>
                  <a:lnTo>
                    <a:pt x="173" y="582"/>
                  </a:lnTo>
                  <a:lnTo>
                    <a:pt x="185" y="580"/>
                  </a:lnTo>
                  <a:lnTo>
                    <a:pt x="198" y="582"/>
                  </a:lnTo>
                  <a:lnTo>
                    <a:pt x="210" y="585"/>
                  </a:lnTo>
                  <a:lnTo>
                    <a:pt x="305" y="452"/>
                  </a:lnTo>
                  <a:lnTo>
                    <a:pt x="305" y="452"/>
                  </a:lnTo>
                  <a:lnTo>
                    <a:pt x="293" y="437"/>
                  </a:lnTo>
                  <a:lnTo>
                    <a:pt x="285" y="420"/>
                  </a:lnTo>
                  <a:lnTo>
                    <a:pt x="278" y="402"/>
                  </a:lnTo>
                  <a:lnTo>
                    <a:pt x="273" y="383"/>
                  </a:lnTo>
                  <a:lnTo>
                    <a:pt x="150" y="383"/>
                  </a:lnTo>
                  <a:lnTo>
                    <a:pt x="150" y="383"/>
                  </a:lnTo>
                  <a:lnTo>
                    <a:pt x="145" y="395"/>
                  </a:lnTo>
                  <a:lnTo>
                    <a:pt x="140" y="407"/>
                  </a:lnTo>
                  <a:lnTo>
                    <a:pt x="131" y="415"/>
                  </a:lnTo>
                  <a:lnTo>
                    <a:pt x="123" y="423"/>
                  </a:lnTo>
                  <a:lnTo>
                    <a:pt x="113" y="432"/>
                  </a:lnTo>
                  <a:lnTo>
                    <a:pt x="101" y="437"/>
                  </a:lnTo>
                  <a:lnTo>
                    <a:pt x="88" y="438"/>
                  </a:lnTo>
                  <a:lnTo>
                    <a:pt x="76" y="440"/>
                  </a:lnTo>
                  <a:lnTo>
                    <a:pt x="76" y="440"/>
                  </a:lnTo>
                  <a:lnTo>
                    <a:pt x="60" y="438"/>
                  </a:lnTo>
                  <a:lnTo>
                    <a:pt x="46" y="435"/>
                  </a:lnTo>
                  <a:lnTo>
                    <a:pt x="33" y="427"/>
                  </a:lnTo>
                  <a:lnTo>
                    <a:pt x="21" y="418"/>
                  </a:lnTo>
                  <a:lnTo>
                    <a:pt x="13" y="407"/>
                  </a:lnTo>
                  <a:lnTo>
                    <a:pt x="6" y="393"/>
                  </a:lnTo>
                  <a:lnTo>
                    <a:pt x="1" y="38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1" y="348"/>
                  </a:lnTo>
                  <a:lnTo>
                    <a:pt x="6" y="335"/>
                  </a:lnTo>
                  <a:lnTo>
                    <a:pt x="13" y="322"/>
                  </a:lnTo>
                  <a:lnTo>
                    <a:pt x="21" y="310"/>
                  </a:lnTo>
                  <a:lnTo>
                    <a:pt x="33" y="302"/>
                  </a:lnTo>
                  <a:lnTo>
                    <a:pt x="46" y="295"/>
                  </a:lnTo>
                  <a:lnTo>
                    <a:pt x="60" y="290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88" y="290"/>
                  </a:lnTo>
                  <a:lnTo>
                    <a:pt x="101" y="293"/>
                  </a:lnTo>
                  <a:lnTo>
                    <a:pt x="113" y="298"/>
                  </a:lnTo>
                  <a:lnTo>
                    <a:pt x="123" y="305"/>
                  </a:lnTo>
                  <a:lnTo>
                    <a:pt x="131" y="313"/>
                  </a:lnTo>
                  <a:lnTo>
                    <a:pt x="140" y="323"/>
                  </a:lnTo>
                  <a:lnTo>
                    <a:pt x="145" y="333"/>
                  </a:lnTo>
                  <a:lnTo>
                    <a:pt x="150" y="345"/>
                  </a:lnTo>
                  <a:lnTo>
                    <a:pt x="273" y="345"/>
                  </a:lnTo>
                  <a:lnTo>
                    <a:pt x="273" y="345"/>
                  </a:lnTo>
                  <a:lnTo>
                    <a:pt x="278" y="328"/>
                  </a:lnTo>
                  <a:lnTo>
                    <a:pt x="283" y="312"/>
                  </a:lnTo>
                  <a:lnTo>
                    <a:pt x="291" y="297"/>
                  </a:lnTo>
                  <a:lnTo>
                    <a:pt x="300" y="282"/>
                  </a:lnTo>
                  <a:lnTo>
                    <a:pt x="311" y="268"/>
                  </a:lnTo>
                  <a:lnTo>
                    <a:pt x="325" y="258"/>
                  </a:lnTo>
                  <a:lnTo>
                    <a:pt x="338" y="248"/>
                  </a:lnTo>
                  <a:lnTo>
                    <a:pt x="355" y="240"/>
                  </a:lnTo>
                  <a:lnTo>
                    <a:pt x="325" y="152"/>
                  </a:lnTo>
                  <a:lnTo>
                    <a:pt x="325" y="152"/>
                  </a:lnTo>
                  <a:lnTo>
                    <a:pt x="313" y="152"/>
                  </a:lnTo>
                  <a:lnTo>
                    <a:pt x="301" y="150"/>
                  </a:lnTo>
                  <a:lnTo>
                    <a:pt x="290" y="145"/>
                  </a:lnTo>
                  <a:lnTo>
                    <a:pt x="278" y="138"/>
                  </a:lnTo>
                  <a:lnTo>
                    <a:pt x="268" y="132"/>
                  </a:lnTo>
                  <a:lnTo>
                    <a:pt x="260" y="122"/>
                  </a:lnTo>
                  <a:lnTo>
                    <a:pt x="253" y="112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5" y="85"/>
                  </a:lnTo>
                  <a:lnTo>
                    <a:pt x="245" y="70"/>
                  </a:lnTo>
                  <a:lnTo>
                    <a:pt x="248" y="55"/>
                  </a:lnTo>
                  <a:lnTo>
                    <a:pt x="253" y="42"/>
                  </a:lnTo>
                  <a:lnTo>
                    <a:pt x="261" y="30"/>
                  </a:lnTo>
                  <a:lnTo>
                    <a:pt x="271" y="18"/>
                  </a:lnTo>
                  <a:lnTo>
                    <a:pt x="283" y="10"/>
                  </a:lnTo>
                  <a:lnTo>
                    <a:pt x="296" y="3"/>
                  </a:lnTo>
                  <a:lnTo>
                    <a:pt x="296" y="3"/>
                  </a:lnTo>
                  <a:lnTo>
                    <a:pt x="311" y="0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5" y="8"/>
                  </a:lnTo>
                  <a:lnTo>
                    <a:pt x="368" y="17"/>
                  </a:lnTo>
                  <a:lnTo>
                    <a:pt x="378" y="27"/>
                  </a:lnTo>
                  <a:lnTo>
                    <a:pt x="386" y="38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6" y="65"/>
                  </a:lnTo>
                  <a:lnTo>
                    <a:pt x="396" y="78"/>
                  </a:lnTo>
                  <a:lnTo>
                    <a:pt x="395" y="90"/>
                  </a:lnTo>
                  <a:lnTo>
                    <a:pt x="391" y="102"/>
                  </a:lnTo>
                  <a:lnTo>
                    <a:pt x="386" y="113"/>
                  </a:lnTo>
                  <a:lnTo>
                    <a:pt x="380" y="123"/>
                  </a:lnTo>
                  <a:lnTo>
                    <a:pt x="371" y="132"/>
                  </a:lnTo>
                  <a:lnTo>
                    <a:pt x="361" y="140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408" y="228"/>
                  </a:lnTo>
                  <a:lnTo>
                    <a:pt x="408" y="228"/>
                  </a:lnTo>
                  <a:close/>
                  <a:moveTo>
                    <a:pt x="408" y="288"/>
                  </a:moveTo>
                  <a:lnTo>
                    <a:pt x="408" y="288"/>
                  </a:lnTo>
                  <a:lnTo>
                    <a:pt x="423" y="290"/>
                  </a:lnTo>
                  <a:lnTo>
                    <a:pt x="438" y="293"/>
                  </a:lnTo>
                  <a:lnTo>
                    <a:pt x="451" y="302"/>
                  </a:lnTo>
                  <a:lnTo>
                    <a:pt x="461" y="310"/>
                  </a:lnTo>
                  <a:lnTo>
                    <a:pt x="471" y="322"/>
                  </a:lnTo>
                  <a:lnTo>
                    <a:pt x="478" y="335"/>
                  </a:lnTo>
                  <a:lnTo>
                    <a:pt x="483" y="348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3" y="380"/>
                  </a:lnTo>
                  <a:lnTo>
                    <a:pt x="478" y="393"/>
                  </a:lnTo>
                  <a:lnTo>
                    <a:pt x="471" y="407"/>
                  </a:lnTo>
                  <a:lnTo>
                    <a:pt x="461" y="418"/>
                  </a:lnTo>
                  <a:lnTo>
                    <a:pt x="451" y="428"/>
                  </a:lnTo>
                  <a:lnTo>
                    <a:pt x="438" y="435"/>
                  </a:lnTo>
                  <a:lnTo>
                    <a:pt x="423" y="440"/>
                  </a:lnTo>
                  <a:lnTo>
                    <a:pt x="408" y="442"/>
                  </a:lnTo>
                  <a:lnTo>
                    <a:pt x="408" y="442"/>
                  </a:lnTo>
                  <a:lnTo>
                    <a:pt x="393" y="440"/>
                  </a:lnTo>
                  <a:lnTo>
                    <a:pt x="378" y="435"/>
                  </a:lnTo>
                  <a:lnTo>
                    <a:pt x="365" y="428"/>
                  </a:lnTo>
                  <a:lnTo>
                    <a:pt x="353" y="418"/>
                  </a:lnTo>
                  <a:lnTo>
                    <a:pt x="345" y="407"/>
                  </a:lnTo>
                  <a:lnTo>
                    <a:pt x="338" y="393"/>
                  </a:lnTo>
                  <a:lnTo>
                    <a:pt x="333" y="380"/>
                  </a:lnTo>
                  <a:lnTo>
                    <a:pt x="331" y="365"/>
                  </a:lnTo>
                  <a:lnTo>
                    <a:pt x="331" y="365"/>
                  </a:lnTo>
                  <a:lnTo>
                    <a:pt x="333" y="348"/>
                  </a:lnTo>
                  <a:lnTo>
                    <a:pt x="338" y="335"/>
                  </a:lnTo>
                  <a:lnTo>
                    <a:pt x="345" y="322"/>
                  </a:lnTo>
                  <a:lnTo>
                    <a:pt x="353" y="310"/>
                  </a:lnTo>
                  <a:lnTo>
                    <a:pt x="365" y="302"/>
                  </a:lnTo>
                  <a:lnTo>
                    <a:pt x="378" y="293"/>
                  </a:lnTo>
                  <a:lnTo>
                    <a:pt x="393" y="290"/>
                  </a:lnTo>
                  <a:lnTo>
                    <a:pt x="408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830388" y="1203325"/>
              <a:ext cx="2857500" cy="725488"/>
            </a:xfrm>
            <a:custGeom>
              <a:avLst/>
              <a:gdLst>
                <a:gd name="T0" fmla="*/ 114 w 1800"/>
                <a:gd name="T1" fmla="*/ 100 h 457"/>
                <a:gd name="T2" fmla="*/ 200 w 1800"/>
                <a:gd name="T3" fmla="*/ 114 h 457"/>
                <a:gd name="T4" fmla="*/ 274 w 1800"/>
                <a:gd name="T5" fmla="*/ 102 h 457"/>
                <a:gd name="T6" fmla="*/ 370 w 1800"/>
                <a:gd name="T7" fmla="*/ 115 h 457"/>
                <a:gd name="T8" fmla="*/ 335 w 1800"/>
                <a:gd name="T9" fmla="*/ 362 h 457"/>
                <a:gd name="T10" fmla="*/ 300 w 1800"/>
                <a:gd name="T11" fmla="*/ 155 h 457"/>
                <a:gd name="T12" fmla="*/ 244 w 1800"/>
                <a:gd name="T13" fmla="*/ 182 h 457"/>
                <a:gd name="T14" fmla="*/ 167 w 1800"/>
                <a:gd name="T15" fmla="*/ 205 h 457"/>
                <a:gd name="T16" fmla="*/ 135 w 1800"/>
                <a:gd name="T17" fmla="*/ 157 h 457"/>
                <a:gd name="T18" fmla="*/ 80 w 1800"/>
                <a:gd name="T19" fmla="*/ 175 h 457"/>
                <a:gd name="T20" fmla="*/ 1735 w 1800"/>
                <a:gd name="T21" fmla="*/ 0 h 457"/>
                <a:gd name="T22" fmla="*/ 1697 w 1800"/>
                <a:gd name="T23" fmla="*/ 360 h 457"/>
                <a:gd name="T24" fmla="*/ 1597 w 1800"/>
                <a:gd name="T25" fmla="*/ 352 h 457"/>
                <a:gd name="T26" fmla="*/ 1532 w 1800"/>
                <a:gd name="T27" fmla="*/ 260 h 457"/>
                <a:gd name="T28" fmla="*/ 1557 w 1800"/>
                <a:gd name="T29" fmla="*/ 144 h 457"/>
                <a:gd name="T30" fmla="*/ 1652 w 1800"/>
                <a:gd name="T31" fmla="*/ 95 h 457"/>
                <a:gd name="T32" fmla="*/ 1735 w 1800"/>
                <a:gd name="T33" fmla="*/ 130 h 457"/>
                <a:gd name="T34" fmla="*/ 545 w 1800"/>
                <a:gd name="T35" fmla="*/ 100 h 457"/>
                <a:gd name="T36" fmla="*/ 647 w 1800"/>
                <a:gd name="T37" fmla="*/ 117 h 457"/>
                <a:gd name="T38" fmla="*/ 700 w 1800"/>
                <a:gd name="T39" fmla="*/ 217 h 457"/>
                <a:gd name="T40" fmla="*/ 665 w 1800"/>
                <a:gd name="T41" fmla="*/ 329 h 457"/>
                <a:gd name="T42" fmla="*/ 577 w 1800"/>
                <a:gd name="T43" fmla="*/ 369 h 457"/>
                <a:gd name="T44" fmla="*/ 497 w 1800"/>
                <a:gd name="T45" fmla="*/ 457 h 457"/>
                <a:gd name="T46" fmla="*/ 514 w 1800"/>
                <a:gd name="T47" fmla="*/ 175 h 457"/>
                <a:gd name="T48" fmla="*/ 514 w 1800"/>
                <a:gd name="T49" fmla="*/ 287 h 457"/>
                <a:gd name="T50" fmla="*/ 615 w 1800"/>
                <a:gd name="T51" fmla="*/ 287 h 457"/>
                <a:gd name="T52" fmla="*/ 617 w 1800"/>
                <a:gd name="T53" fmla="*/ 175 h 457"/>
                <a:gd name="T54" fmla="*/ 915 w 1800"/>
                <a:gd name="T55" fmla="*/ 105 h 457"/>
                <a:gd name="T56" fmla="*/ 1000 w 1800"/>
                <a:gd name="T57" fmla="*/ 214 h 457"/>
                <a:gd name="T58" fmla="*/ 947 w 1800"/>
                <a:gd name="T59" fmla="*/ 340 h 457"/>
                <a:gd name="T60" fmla="*/ 822 w 1800"/>
                <a:gd name="T61" fmla="*/ 362 h 457"/>
                <a:gd name="T62" fmla="*/ 737 w 1800"/>
                <a:gd name="T63" fmla="*/ 284 h 457"/>
                <a:gd name="T64" fmla="*/ 745 w 1800"/>
                <a:gd name="T65" fmla="*/ 164 h 457"/>
                <a:gd name="T66" fmla="*/ 837 w 1800"/>
                <a:gd name="T67" fmla="*/ 97 h 457"/>
                <a:gd name="T68" fmla="*/ 812 w 1800"/>
                <a:gd name="T69" fmla="*/ 177 h 457"/>
                <a:gd name="T70" fmla="*/ 812 w 1800"/>
                <a:gd name="T71" fmla="*/ 285 h 457"/>
                <a:gd name="T72" fmla="*/ 914 w 1800"/>
                <a:gd name="T73" fmla="*/ 285 h 457"/>
                <a:gd name="T74" fmla="*/ 915 w 1800"/>
                <a:gd name="T75" fmla="*/ 177 h 457"/>
                <a:gd name="T76" fmla="*/ 1137 w 1800"/>
                <a:gd name="T77" fmla="*/ 160 h 457"/>
                <a:gd name="T78" fmla="*/ 1094 w 1800"/>
                <a:gd name="T79" fmla="*/ 175 h 457"/>
                <a:gd name="T80" fmla="*/ 1192 w 1800"/>
                <a:gd name="T81" fmla="*/ 242 h 457"/>
                <a:gd name="T82" fmla="*/ 1180 w 1800"/>
                <a:gd name="T83" fmla="*/ 345 h 457"/>
                <a:gd name="T84" fmla="*/ 1060 w 1800"/>
                <a:gd name="T85" fmla="*/ 357 h 457"/>
                <a:gd name="T86" fmla="*/ 1102 w 1800"/>
                <a:gd name="T87" fmla="*/ 307 h 457"/>
                <a:gd name="T88" fmla="*/ 1144 w 1800"/>
                <a:gd name="T89" fmla="*/ 289 h 457"/>
                <a:gd name="T90" fmla="*/ 1047 w 1800"/>
                <a:gd name="T91" fmla="*/ 214 h 457"/>
                <a:gd name="T92" fmla="*/ 1054 w 1800"/>
                <a:gd name="T93" fmla="*/ 117 h 457"/>
                <a:gd name="T94" fmla="*/ 1164 w 1800"/>
                <a:gd name="T95" fmla="*/ 105 h 457"/>
                <a:gd name="T96" fmla="*/ 1299 w 1800"/>
                <a:gd name="T97" fmla="*/ 275 h 457"/>
                <a:gd name="T98" fmla="*/ 1399 w 1800"/>
                <a:gd name="T99" fmla="*/ 304 h 457"/>
                <a:gd name="T100" fmla="*/ 1419 w 1800"/>
                <a:gd name="T101" fmla="*/ 360 h 457"/>
                <a:gd name="T102" fmla="*/ 1285 w 1800"/>
                <a:gd name="T103" fmla="*/ 347 h 457"/>
                <a:gd name="T104" fmla="*/ 1227 w 1800"/>
                <a:gd name="T105" fmla="*/ 247 h 457"/>
                <a:gd name="T106" fmla="*/ 1265 w 1800"/>
                <a:gd name="T107" fmla="*/ 134 h 457"/>
                <a:gd name="T108" fmla="*/ 1362 w 1800"/>
                <a:gd name="T109" fmla="*/ 95 h 457"/>
                <a:gd name="T110" fmla="*/ 1470 w 1800"/>
                <a:gd name="T111" fmla="*/ 144 h 457"/>
                <a:gd name="T112" fmla="*/ 1435 w 1800"/>
                <a:gd name="T113" fmla="*/ 199 h 457"/>
                <a:gd name="T114" fmla="*/ 1365 w 1800"/>
                <a:gd name="T115" fmla="*/ 150 h 457"/>
                <a:gd name="T116" fmla="*/ 1435 w 1800"/>
                <a:gd name="T117" fmla="*/ 199 h 457"/>
                <a:gd name="T118" fmla="*/ 1597 w 1800"/>
                <a:gd name="T119" fmla="*/ 215 h 457"/>
                <a:gd name="T120" fmla="*/ 1652 w 1800"/>
                <a:gd name="T121" fmla="*/ 307 h 457"/>
                <a:gd name="T122" fmla="*/ 1737 w 1800"/>
                <a:gd name="T123" fmla="*/ 247 h 457"/>
                <a:gd name="T124" fmla="*/ 1680 w 1800"/>
                <a:gd name="T125" fmla="*/ 1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0" h="457">
                  <a:moveTo>
                    <a:pt x="0" y="100"/>
                  </a:moveTo>
                  <a:lnTo>
                    <a:pt x="65" y="100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74" y="122"/>
                  </a:lnTo>
                  <a:lnTo>
                    <a:pt x="84" y="115"/>
                  </a:lnTo>
                  <a:lnTo>
                    <a:pt x="92" y="109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14" y="100"/>
                  </a:lnTo>
                  <a:lnTo>
                    <a:pt x="124" y="97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59" y="95"/>
                  </a:lnTo>
                  <a:lnTo>
                    <a:pt x="170" y="97"/>
                  </a:lnTo>
                  <a:lnTo>
                    <a:pt x="182" y="102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200" y="114"/>
                  </a:lnTo>
                  <a:lnTo>
                    <a:pt x="209" y="122"/>
                  </a:lnTo>
                  <a:lnTo>
                    <a:pt x="217" y="130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30"/>
                  </a:lnTo>
                  <a:lnTo>
                    <a:pt x="240" y="122"/>
                  </a:lnTo>
                  <a:lnTo>
                    <a:pt x="250" y="114"/>
                  </a:lnTo>
                  <a:lnTo>
                    <a:pt x="262" y="107"/>
                  </a:lnTo>
                  <a:lnTo>
                    <a:pt x="262" y="107"/>
                  </a:lnTo>
                  <a:lnTo>
                    <a:pt x="274" y="102"/>
                  </a:lnTo>
                  <a:lnTo>
                    <a:pt x="285" y="97"/>
                  </a:lnTo>
                  <a:lnTo>
                    <a:pt x="299" y="95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25" y="95"/>
                  </a:lnTo>
                  <a:lnTo>
                    <a:pt x="337" y="99"/>
                  </a:lnTo>
                  <a:lnTo>
                    <a:pt x="349" y="102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70" y="115"/>
                  </a:lnTo>
                  <a:lnTo>
                    <a:pt x="379" y="122"/>
                  </a:lnTo>
                  <a:lnTo>
                    <a:pt x="385" y="132"/>
                  </a:lnTo>
                  <a:lnTo>
                    <a:pt x="390" y="142"/>
                  </a:lnTo>
                  <a:lnTo>
                    <a:pt x="390" y="142"/>
                  </a:lnTo>
                  <a:lnTo>
                    <a:pt x="395" y="154"/>
                  </a:lnTo>
                  <a:lnTo>
                    <a:pt x="397" y="169"/>
                  </a:lnTo>
                  <a:lnTo>
                    <a:pt x="399" y="187"/>
                  </a:lnTo>
                  <a:lnTo>
                    <a:pt x="400" y="209"/>
                  </a:lnTo>
                  <a:lnTo>
                    <a:pt x="400" y="362"/>
                  </a:lnTo>
                  <a:lnTo>
                    <a:pt x="335" y="362"/>
                  </a:lnTo>
                  <a:lnTo>
                    <a:pt x="335" y="230"/>
                  </a:lnTo>
                  <a:lnTo>
                    <a:pt x="335" y="230"/>
                  </a:lnTo>
                  <a:lnTo>
                    <a:pt x="334" y="210"/>
                  </a:lnTo>
                  <a:lnTo>
                    <a:pt x="332" y="194"/>
                  </a:lnTo>
                  <a:lnTo>
                    <a:pt x="329" y="180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17" y="164"/>
                  </a:lnTo>
                  <a:lnTo>
                    <a:pt x="310" y="159"/>
                  </a:lnTo>
                  <a:lnTo>
                    <a:pt x="300" y="155"/>
                  </a:lnTo>
                  <a:lnTo>
                    <a:pt x="290" y="155"/>
                  </a:lnTo>
                  <a:lnTo>
                    <a:pt x="290" y="155"/>
                  </a:lnTo>
                  <a:lnTo>
                    <a:pt x="282" y="155"/>
                  </a:lnTo>
                  <a:lnTo>
                    <a:pt x="274" y="157"/>
                  </a:lnTo>
                  <a:lnTo>
                    <a:pt x="267" y="160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54" y="169"/>
                  </a:lnTo>
                  <a:lnTo>
                    <a:pt x="249" y="175"/>
                  </a:lnTo>
                  <a:lnTo>
                    <a:pt x="244" y="182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7" y="200"/>
                  </a:lnTo>
                  <a:lnTo>
                    <a:pt x="235" y="212"/>
                  </a:lnTo>
                  <a:lnTo>
                    <a:pt x="234" y="244"/>
                  </a:lnTo>
                  <a:lnTo>
                    <a:pt x="234" y="362"/>
                  </a:lnTo>
                  <a:lnTo>
                    <a:pt x="169" y="362"/>
                  </a:lnTo>
                  <a:lnTo>
                    <a:pt x="169" y="235"/>
                  </a:lnTo>
                  <a:lnTo>
                    <a:pt x="169" y="235"/>
                  </a:lnTo>
                  <a:lnTo>
                    <a:pt x="167" y="205"/>
                  </a:lnTo>
                  <a:lnTo>
                    <a:pt x="165" y="194"/>
                  </a:lnTo>
                  <a:lnTo>
                    <a:pt x="162" y="185"/>
                  </a:lnTo>
                  <a:lnTo>
                    <a:pt x="162" y="185"/>
                  </a:lnTo>
                  <a:lnTo>
                    <a:pt x="160" y="179"/>
                  </a:lnTo>
                  <a:lnTo>
                    <a:pt x="157" y="172"/>
                  </a:lnTo>
                  <a:lnTo>
                    <a:pt x="152" y="167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2" y="159"/>
                  </a:lnTo>
                  <a:lnTo>
                    <a:pt x="135" y="157"/>
                  </a:lnTo>
                  <a:lnTo>
                    <a:pt x="129" y="155"/>
                  </a:lnTo>
                  <a:lnTo>
                    <a:pt x="122" y="155"/>
                  </a:lnTo>
                  <a:lnTo>
                    <a:pt x="122" y="155"/>
                  </a:lnTo>
                  <a:lnTo>
                    <a:pt x="114" y="155"/>
                  </a:lnTo>
                  <a:lnTo>
                    <a:pt x="107" y="157"/>
                  </a:lnTo>
                  <a:lnTo>
                    <a:pt x="99" y="160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85" y="169"/>
                  </a:lnTo>
                  <a:lnTo>
                    <a:pt x="80" y="175"/>
                  </a:lnTo>
                  <a:lnTo>
                    <a:pt x="75" y="184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9" y="202"/>
                  </a:lnTo>
                  <a:lnTo>
                    <a:pt x="67" y="214"/>
                  </a:lnTo>
                  <a:lnTo>
                    <a:pt x="65" y="245"/>
                  </a:lnTo>
                  <a:lnTo>
                    <a:pt x="65" y="362"/>
                  </a:lnTo>
                  <a:lnTo>
                    <a:pt x="0" y="362"/>
                  </a:lnTo>
                  <a:lnTo>
                    <a:pt x="0" y="100"/>
                  </a:lnTo>
                  <a:close/>
                  <a:moveTo>
                    <a:pt x="1735" y="0"/>
                  </a:moveTo>
                  <a:lnTo>
                    <a:pt x="1800" y="0"/>
                  </a:lnTo>
                  <a:lnTo>
                    <a:pt x="1800" y="362"/>
                  </a:lnTo>
                  <a:lnTo>
                    <a:pt x="1735" y="362"/>
                  </a:lnTo>
                  <a:lnTo>
                    <a:pt x="1735" y="334"/>
                  </a:lnTo>
                  <a:lnTo>
                    <a:pt x="1735" y="334"/>
                  </a:lnTo>
                  <a:lnTo>
                    <a:pt x="1725" y="342"/>
                  </a:lnTo>
                  <a:lnTo>
                    <a:pt x="1715" y="349"/>
                  </a:lnTo>
                  <a:lnTo>
                    <a:pt x="1705" y="355"/>
                  </a:lnTo>
                  <a:lnTo>
                    <a:pt x="1697" y="360"/>
                  </a:lnTo>
                  <a:lnTo>
                    <a:pt x="1697" y="360"/>
                  </a:lnTo>
                  <a:lnTo>
                    <a:pt x="1687" y="364"/>
                  </a:lnTo>
                  <a:lnTo>
                    <a:pt x="1675" y="365"/>
                  </a:lnTo>
                  <a:lnTo>
                    <a:pt x="1665" y="367"/>
                  </a:lnTo>
                  <a:lnTo>
                    <a:pt x="1654" y="369"/>
                  </a:lnTo>
                  <a:lnTo>
                    <a:pt x="1654" y="369"/>
                  </a:lnTo>
                  <a:lnTo>
                    <a:pt x="1642" y="367"/>
                  </a:lnTo>
                  <a:lnTo>
                    <a:pt x="1630" y="365"/>
                  </a:lnTo>
                  <a:lnTo>
                    <a:pt x="1619" y="362"/>
                  </a:lnTo>
                  <a:lnTo>
                    <a:pt x="1607" y="359"/>
                  </a:lnTo>
                  <a:lnTo>
                    <a:pt x="1597" y="352"/>
                  </a:lnTo>
                  <a:lnTo>
                    <a:pt x="1587" y="345"/>
                  </a:lnTo>
                  <a:lnTo>
                    <a:pt x="1577" y="339"/>
                  </a:lnTo>
                  <a:lnTo>
                    <a:pt x="1567" y="329"/>
                  </a:lnTo>
                  <a:lnTo>
                    <a:pt x="1567" y="329"/>
                  </a:lnTo>
                  <a:lnTo>
                    <a:pt x="1559" y="319"/>
                  </a:lnTo>
                  <a:lnTo>
                    <a:pt x="1550" y="309"/>
                  </a:lnTo>
                  <a:lnTo>
                    <a:pt x="1544" y="297"/>
                  </a:lnTo>
                  <a:lnTo>
                    <a:pt x="1539" y="285"/>
                  </a:lnTo>
                  <a:lnTo>
                    <a:pt x="1535" y="272"/>
                  </a:lnTo>
                  <a:lnTo>
                    <a:pt x="1532" y="260"/>
                  </a:lnTo>
                  <a:lnTo>
                    <a:pt x="1530" y="245"/>
                  </a:lnTo>
                  <a:lnTo>
                    <a:pt x="1530" y="232"/>
                  </a:lnTo>
                  <a:lnTo>
                    <a:pt x="1530" y="232"/>
                  </a:lnTo>
                  <a:lnTo>
                    <a:pt x="1530" y="217"/>
                  </a:lnTo>
                  <a:lnTo>
                    <a:pt x="1532" y="204"/>
                  </a:lnTo>
                  <a:lnTo>
                    <a:pt x="1535" y="190"/>
                  </a:lnTo>
                  <a:lnTo>
                    <a:pt x="1539" y="177"/>
                  </a:lnTo>
                  <a:lnTo>
                    <a:pt x="1544" y="165"/>
                  </a:lnTo>
                  <a:lnTo>
                    <a:pt x="1550" y="154"/>
                  </a:lnTo>
                  <a:lnTo>
                    <a:pt x="1557" y="144"/>
                  </a:lnTo>
                  <a:lnTo>
                    <a:pt x="1565" y="134"/>
                  </a:lnTo>
                  <a:lnTo>
                    <a:pt x="1565" y="134"/>
                  </a:lnTo>
                  <a:lnTo>
                    <a:pt x="1575" y="124"/>
                  </a:lnTo>
                  <a:lnTo>
                    <a:pt x="1585" y="117"/>
                  </a:lnTo>
                  <a:lnTo>
                    <a:pt x="1595" y="110"/>
                  </a:lnTo>
                  <a:lnTo>
                    <a:pt x="1605" y="104"/>
                  </a:lnTo>
                  <a:lnTo>
                    <a:pt x="1617" y="100"/>
                  </a:lnTo>
                  <a:lnTo>
                    <a:pt x="1629" y="97"/>
                  </a:lnTo>
                  <a:lnTo>
                    <a:pt x="1640" y="95"/>
                  </a:lnTo>
                  <a:lnTo>
                    <a:pt x="1652" y="95"/>
                  </a:lnTo>
                  <a:lnTo>
                    <a:pt x="1652" y="95"/>
                  </a:lnTo>
                  <a:lnTo>
                    <a:pt x="1664" y="95"/>
                  </a:lnTo>
                  <a:lnTo>
                    <a:pt x="1675" y="97"/>
                  </a:lnTo>
                  <a:lnTo>
                    <a:pt x="1685" y="100"/>
                  </a:lnTo>
                  <a:lnTo>
                    <a:pt x="1697" y="104"/>
                  </a:lnTo>
                  <a:lnTo>
                    <a:pt x="1697" y="104"/>
                  </a:lnTo>
                  <a:lnTo>
                    <a:pt x="1707" y="109"/>
                  </a:lnTo>
                  <a:lnTo>
                    <a:pt x="1717" y="114"/>
                  </a:lnTo>
                  <a:lnTo>
                    <a:pt x="1725" y="122"/>
                  </a:lnTo>
                  <a:lnTo>
                    <a:pt x="1735" y="130"/>
                  </a:lnTo>
                  <a:lnTo>
                    <a:pt x="1735" y="0"/>
                  </a:lnTo>
                  <a:close/>
                  <a:moveTo>
                    <a:pt x="497" y="100"/>
                  </a:moveTo>
                  <a:lnTo>
                    <a:pt x="497" y="130"/>
                  </a:lnTo>
                  <a:lnTo>
                    <a:pt x="497" y="130"/>
                  </a:lnTo>
                  <a:lnTo>
                    <a:pt x="505" y="122"/>
                  </a:lnTo>
                  <a:lnTo>
                    <a:pt x="515" y="114"/>
                  </a:lnTo>
                  <a:lnTo>
                    <a:pt x="525" y="109"/>
                  </a:lnTo>
                  <a:lnTo>
                    <a:pt x="535" y="104"/>
                  </a:lnTo>
                  <a:lnTo>
                    <a:pt x="535" y="104"/>
                  </a:lnTo>
                  <a:lnTo>
                    <a:pt x="545" y="100"/>
                  </a:lnTo>
                  <a:lnTo>
                    <a:pt x="557" y="97"/>
                  </a:lnTo>
                  <a:lnTo>
                    <a:pt x="567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92" y="95"/>
                  </a:lnTo>
                  <a:lnTo>
                    <a:pt x="604" y="97"/>
                  </a:lnTo>
                  <a:lnTo>
                    <a:pt x="615" y="100"/>
                  </a:lnTo>
                  <a:lnTo>
                    <a:pt x="627" y="104"/>
                  </a:lnTo>
                  <a:lnTo>
                    <a:pt x="637" y="110"/>
                  </a:lnTo>
                  <a:lnTo>
                    <a:pt x="647" y="117"/>
                  </a:lnTo>
                  <a:lnTo>
                    <a:pt x="657" y="124"/>
                  </a:lnTo>
                  <a:lnTo>
                    <a:pt x="665" y="134"/>
                  </a:lnTo>
                  <a:lnTo>
                    <a:pt x="665" y="134"/>
                  </a:lnTo>
                  <a:lnTo>
                    <a:pt x="674" y="144"/>
                  </a:lnTo>
                  <a:lnTo>
                    <a:pt x="682" y="154"/>
                  </a:lnTo>
                  <a:lnTo>
                    <a:pt x="687" y="165"/>
                  </a:lnTo>
                  <a:lnTo>
                    <a:pt x="692" y="177"/>
                  </a:lnTo>
                  <a:lnTo>
                    <a:pt x="697" y="190"/>
                  </a:lnTo>
                  <a:lnTo>
                    <a:pt x="699" y="204"/>
                  </a:lnTo>
                  <a:lnTo>
                    <a:pt x="700" y="217"/>
                  </a:lnTo>
                  <a:lnTo>
                    <a:pt x="702" y="232"/>
                  </a:lnTo>
                  <a:lnTo>
                    <a:pt x="702" y="232"/>
                  </a:lnTo>
                  <a:lnTo>
                    <a:pt x="700" y="245"/>
                  </a:lnTo>
                  <a:lnTo>
                    <a:pt x="699" y="260"/>
                  </a:lnTo>
                  <a:lnTo>
                    <a:pt x="697" y="272"/>
                  </a:lnTo>
                  <a:lnTo>
                    <a:pt x="692" y="285"/>
                  </a:lnTo>
                  <a:lnTo>
                    <a:pt x="687" y="297"/>
                  </a:lnTo>
                  <a:lnTo>
                    <a:pt x="680" y="309"/>
                  </a:lnTo>
                  <a:lnTo>
                    <a:pt x="674" y="319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55" y="339"/>
                  </a:lnTo>
                  <a:lnTo>
                    <a:pt x="645" y="345"/>
                  </a:lnTo>
                  <a:lnTo>
                    <a:pt x="635" y="352"/>
                  </a:lnTo>
                  <a:lnTo>
                    <a:pt x="625" y="359"/>
                  </a:lnTo>
                  <a:lnTo>
                    <a:pt x="614" y="362"/>
                  </a:lnTo>
                  <a:lnTo>
                    <a:pt x="602" y="365"/>
                  </a:lnTo>
                  <a:lnTo>
                    <a:pt x="590" y="367"/>
                  </a:lnTo>
                  <a:lnTo>
                    <a:pt x="577" y="369"/>
                  </a:lnTo>
                  <a:lnTo>
                    <a:pt x="577" y="369"/>
                  </a:lnTo>
                  <a:lnTo>
                    <a:pt x="567" y="367"/>
                  </a:lnTo>
                  <a:lnTo>
                    <a:pt x="555" y="365"/>
                  </a:lnTo>
                  <a:lnTo>
                    <a:pt x="545" y="364"/>
                  </a:lnTo>
                  <a:lnTo>
                    <a:pt x="535" y="360"/>
                  </a:lnTo>
                  <a:lnTo>
                    <a:pt x="535" y="360"/>
                  </a:lnTo>
                  <a:lnTo>
                    <a:pt x="525" y="355"/>
                  </a:lnTo>
                  <a:lnTo>
                    <a:pt x="517" y="349"/>
                  </a:lnTo>
                  <a:lnTo>
                    <a:pt x="507" y="342"/>
                  </a:lnTo>
                  <a:lnTo>
                    <a:pt x="497" y="334"/>
                  </a:lnTo>
                  <a:lnTo>
                    <a:pt x="497" y="457"/>
                  </a:lnTo>
                  <a:lnTo>
                    <a:pt x="432" y="457"/>
                  </a:lnTo>
                  <a:lnTo>
                    <a:pt x="432" y="100"/>
                  </a:lnTo>
                  <a:lnTo>
                    <a:pt x="497" y="100"/>
                  </a:lnTo>
                  <a:close/>
                  <a:moveTo>
                    <a:pt x="565" y="155"/>
                  </a:moveTo>
                  <a:lnTo>
                    <a:pt x="565" y="155"/>
                  </a:lnTo>
                  <a:lnTo>
                    <a:pt x="550" y="155"/>
                  </a:lnTo>
                  <a:lnTo>
                    <a:pt x="537" y="160"/>
                  </a:lnTo>
                  <a:lnTo>
                    <a:pt x="525" y="167"/>
                  </a:lnTo>
                  <a:lnTo>
                    <a:pt x="514" y="175"/>
                  </a:lnTo>
                  <a:lnTo>
                    <a:pt x="514" y="175"/>
                  </a:lnTo>
                  <a:lnTo>
                    <a:pt x="505" y="187"/>
                  </a:lnTo>
                  <a:lnTo>
                    <a:pt x="499" y="200"/>
                  </a:lnTo>
                  <a:lnTo>
                    <a:pt x="495" y="214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5" y="247"/>
                  </a:lnTo>
                  <a:lnTo>
                    <a:pt x="499" y="262"/>
                  </a:lnTo>
                  <a:lnTo>
                    <a:pt x="505" y="275"/>
                  </a:lnTo>
                  <a:lnTo>
                    <a:pt x="514" y="287"/>
                  </a:lnTo>
                  <a:lnTo>
                    <a:pt x="514" y="287"/>
                  </a:lnTo>
                  <a:lnTo>
                    <a:pt x="525" y="295"/>
                  </a:lnTo>
                  <a:lnTo>
                    <a:pt x="537" y="302"/>
                  </a:lnTo>
                  <a:lnTo>
                    <a:pt x="550" y="307"/>
                  </a:lnTo>
                  <a:lnTo>
                    <a:pt x="565" y="309"/>
                  </a:lnTo>
                  <a:lnTo>
                    <a:pt x="565" y="309"/>
                  </a:lnTo>
                  <a:lnTo>
                    <a:pt x="580" y="307"/>
                  </a:lnTo>
                  <a:lnTo>
                    <a:pt x="594" y="302"/>
                  </a:lnTo>
                  <a:lnTo>
                    <a:pt x="605" y="295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25" y="275"/>
                  </a:lnTo>
                  <a:lnTo>
                    <a:pt x="632" y="262"/>
                  </a:lnTo>
                  <a:lnTo>
                    <a:pt x="635" y="247"/>
                  </a:lnTo>
                  <a:lnTo>
                    <a:pt x="637" y="230"/>
                  </a:lnTo>
                  <a:lnTo>
                    <a:pt x="637" y="230"/>
                  </a:lnTo>
                  <a:lnTo>
                    <a:pt x="635" y="215"/>
                  </a:lnTo>
                  <a:lnTo>
                    <a:pt x="632" y="200"/>
                  </a:lnTo>
                  <a:lnTo>
                    <a:pt x="625" y="187"/>
                  </a:lnTo>
                  <a:lnTo>
                    <a:pt x="617" y="175"/>
                  </a:lnTo>
                  <a:lnTo>
                    <a:pt x="617" y="175"/>
                  </a:lnTo>
                  <a:lnTo>
                    <a:pt x="605" y="167"/>
                  </a:lnTo>
                  <a:lnTo>
                    <a:pt x="594" y="160"/>
                  </a:lnTo>
                  <a:lnTo>
                    <a:pt x="580" y="155"/>
                  </a:lnTo>
                  <a:lnTo>
                    <a:pt x="565" y="155"/>
                  </a:lnTo>
                  <a:lnTo>
                    <a:pt x="565" y="155"/>
                  </a:lnTo>
                  <a:close/>
                  <a:moveTo>
                    <a:pt x="862" y="95"/>
                  </a:moveTo>
                  <a:lnTo>
                    <a:pt x="862" y="95"/>
                  </a:lnTo>
                  <a:lnTo>
                    <a:pt x="880" y="95"/>
                  </a:lnTo>
                  <a:lnTo>
                    <a:pt x="899" y="99"/>
                  </a:lnTo>
                  <a:lnTo>
                    <a:pt x="915" y="105"/>
                  </a:lnTo>
                  <a:lnTo>
                    <a:pt x="932" y="114"/>
                  </a:lnTo>
                  <a:lnTo>
                    <a:pt x="932" y="114"/>
                  </a:lnTo>
                  <a:lnTo>
                    <a:pt x="947" y="124"/>
                  </a:lnTo>
                  <a:lnTo>
                    <a:pt x="960" y="135"/>
                  </a:lnTo>
                  <a:lnTo>
                    <a:pt x="972" y="149"/>
                  </a:lnTo>
                  <a:lnTo>
                    <a:pt x="982" y="164"/>
                  </a:lnTo>
                  <a:lnTo>
                    <a:pt x="982" y="164"/>
                  </a:lnTo>
                  <a:lnTo>
                    <a:pt x="990" y="179"/>
                  </a:lnTo>
                  <a:lnTo>
                    <a:pt x="997" y="195"/>
                  </a:lnTo>
                  <a:lnTo>
                    <a:pt x="1000" y="214"/>
                  </a:lnTo>
                  <a:lnTo>
                    <a:pt x="1000" y="230"/>
                  </a:lnTo>
                  <a:lnTo>
                    <a:pt x="1000" y="230"/>
                  </a:lnTo>
                  <a:lnTo>
                    <a:pt x="1000" y="249"/>
                  </a:lnTo>
                  <a:lnTo>
                    <a:pt x="997" y="267"/>
                  </a:lnTo>
                  <a:lnTo>
                    <a:pt x="990" y="284"/>
                  </a:lnTo>
                  <a:lnTo>
                    <a:pt x="982" y="300"/>
                  </a:lnTo>
                  <a:lnTo>
                    <a:pt x="982" y="300"/>
                  </a:lnTo>
                  <a:lnTo>
                    <a:pt x="972" y="315"/>
                  </a:lnTo>
                  <a:lnTo>
                    <a:pt x="960" y="329"/>
                  </a:lnTo>
                  <a:lnTo>
                    <a:pt x="947" y="340"/>
                  </a:lnTo>
                  <a:lnTo>
                    <a:pt x="932" y="350"/>
                  </a:lnTo>
                  <a:lnTo>
                    <a:pt x="932" y="350"/>
                  </a:lnTo>
                  <a:lnTo>
                    <a:pt x="917" y="357"/>
                  </a:lnTo>
                  <a:lnTo>
                    <a:pt x="899" y="364"/>
                  </a:lnTo>
                  <a:lnTo>
                    <a:pt x="882" y="367"/>
                  </a:lnTo>
                  <a:lnTo>
                    <a:pt x="862" y="369"/>
                  </a:lnTo>
                  <a:lnTo>
                    <a:pt x="862" y="369"/>
                  </a:lnTo>
                  <a:lnTo>
                    <a:pt x="849" y="367"/>
                  </a:lnTo>
                  <a:lnTo>
                    <a:pt x="835" y="365"/>
                  </a:lnTo>
                  <a:lnTo>
                    <a:pt x="822" y="362"/>
                  </a:lnTo>
                  <a:lnTo>
                    <a:pt x="810" y="359"/>
                  </a:lnTo>
                  <a:lnTo>
                    <a:pt x="799" y="352"/>
                  </a:lnTo>
                  <a:lnTo>
                    <a:pt x="787" y="345"/>
                  </a:lnTo>
                  <a:lnTo>
                    <a:pt x="777" y="337"/>
                  </a:lnTo>
                  <a:lnTo>
                    <a:pt x="767" y="329"/>
                  </a:lnTo>
                  <a:lnTo>
                    <a:pt x="767" y="329"/>
                  </a:lnTo>
                  <a:lnTo>
                    <a:pt x="757" y="319"/>
                  </a:lnTo>
                  <a:lnTo>
                    <a:pt x="749" y="307"/>
                  </a:lnTo>
                  <a:lnTo>
                    <a:pt x="742" y="295"/>
                  </a:lnTo>
                  <a:lnTo>
                    <a:pt x="737" y="284"/>
                  </a:lnTo>
                  <a:lnTo>
                    <a:pt x="732" y="272"/>
                  </a:lnTo>
                  <a:lnTo>
                    <a:pt x="730" y="259"/>
                  </a:lnTo>
                  <a:lnTo>
                    <a:pt x="727" y="245"/>
                  </a:lnTo>
                  <a:lnTo>
                    <a:pt x="727" y="232"/>
                  </a:lnTo>
                  <a:lnTo>
                    <a:pt x="727" y="232"/>
                  </a:lnTo>
                  <a:lnTo>
                    <a:pt x="727" y="217"/>
                  </a:lnTo>
                  <a:lnTo>
                    <a:pt x="730" y="202"/>
                  </a:lnTo>
                  <a:lnTo>
                    <a:pt x="734" y="189"/>
                  </a:lnTo>
                  <a:lnTo>
                    <a:pt x="739" y="175"/>
                  </a:lnTo>
                  <a:lnTo>
                    <a:pt x="745" y="164"/>
                  </a:lnTo>
                  <a:lnTo>
                    <a:pt x="752" y="152"/>
                  </a:lnTo>
                  <a:lnTo>
                    <a:pt x="762" y="140"/>
                  </a:lnTo>
                  <a:lnTo>
                    <a:pt x="772" y="130"/>
                  </a:lnTo>
                  <a:lnTo>
                    <a:pt x="772" y="130"/>
                  </a:lnTo>
                  <a:lnTo>
                    <a:pt x="782" y="122"/>
                  </a:lnTo>
                  <a:lnTo>
                    <a:pt x="792" y="115"/>
                  </a:lnTo>
                  <a:lnTo>
                    <a:pt x="804" y="109"/>
                  </a:lnTo>
                  <a:lnTo>
                    <a:pt x="814" y="104"/>
                  </a:lnTo>
                  <a:lnTo>
                    <a:pt x="825" y="100"/>
                  </a:lnTo>
                  <a:lnTo>
                    <a:pt x="837" y="97"/>
                  </a:lnTo>
                  <a:lnTo>
                    <a:pt x="850" y="95"/>
                  </a:lnTo>
                  <a:lnTo>
                    <a:pt x="862" y="95"/>
                  </a:lnTo>
                  <a:lnTo>
                    <a:pt x="862" y="95"/>
                  </a:lnTo>
                  <a:close/>
                  <a:moveTo>
                    <a:pt x="864" y="155"/>
                  </a:moveTo>
                  <a:lnTo>
                    <a:pt x="864" y="155"/>
                  </a:lnTo>
                  <a:lnTo>
                    <a:pt x="849" y="157"/>
                  </a:lnTo>
                  <a:lnTo>
                    <a:pt x="835" y="162"/>
                  </a:lnTo>
                  <a:lnTo>
                    <a:pt x="824" y="169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04" y="189"/>
                  </a:lnTo>
                  <a:lnTo>
                    <a:pt x="797" y="202"/>
                  </a:lnTo>
                  <a:lnTo>
                    <a:pt x="794" y="215"/>
                  </a:lnTo>
                  <a:lnTo>
                    <a:pt x="792" y="232"/>
                  </a:lnTo>
                  <a:lnTo>
                    <a:pt x="792" y="232"/>
                  </a:lnTo>
                  <a:lnTo>
                    <a:pt x="794" y="247"/>
                  </a:lnTo>
                  <a:lnTo>
                    <a:pt x="797" y="262"/>
                  </a:lnTo>
                  <a:lnTo>
                    <a:pt x="804" y="275"/>
                  </a:lnTo>
                  <a:lnTo>
                    <a:pt x="812" y="285"/>
                  </a:lnTo>
                  <a:lnTo>
                    <a:pt x="812" y="285"/>
                  </a:lnTo>
                  <a:lnTo>
                    <a:pt x="824" y="295"/>
                  </a:lnTo>
                  <a:lnTo>
                    <a:pt x="835" y="302"/>
                  </a:lnTo>
                  <a:lnTo>
                    <a:pt x="849" y="305"/>
                  </a:lnTo>
                  <a:lnTo>
                    <a:pt x="864" y="307"/>
                  </a:lnTo>
                  <a:lnTo>
                    <a:pt x="864" y="307"/>
                  </a:lnTo>
                  <a:lnTo>
                    <a:pt x="877" y="305"/>
                  </a:lnTo>
                  <a:lnTo>
                    <a:pt x="892" y="302"/>
                  </a:lnTo>
                  <a:lnTo>
                    <a:pt x="904" y="295"/>
                  </a:lnTo>
                  <a:lnTo>
                    <a:pt x="914" y="285"/>
                  </a:lnTo>
                  <a:lnTo>
                    <a:pt x="914" y="285"/>
                  </a:lnTo>
                  <a:lnTo>
                    <a:pt x="924" y="274"/>
                  </a:lnTo>
                  <a:lnTo>
                    <a:pt x="930" y="262"/>
                  </a:lnTo>
                  <a:lnTo>
                    <a:pt x="934" y="247"/>
                  </a:lnTo>
                  <a:lnTo>
                    <a:pt x="935" y="232"/>
                  </a:lnTo>
                  <a:lnTo>
                    <a:pt x="935" y="232"/>
                  </a:lnTo>
                  <a:lnTo>
                    <a:pt x="934" y="215"/>
                  </a:lnTo>
                  <a:lnTo>
                    <a:pt x="930" y="200"/>
                  </a:lnTo>
                  <a:lnTo>
                    <a:pt x="924" y="189"/>
                  </a:lnTo>
                  <a:lnTo>
                    <a:pt x="915" y="177"/>
                  </a:lnTo>
                  <a:lnTo>
                    <a:pt x="915" y="177"/>
                  </a:lnTo>
                  <a:lnTo>
                    <a:pt x="904" y="167"/>
                  </a:lnTo>
                  <a:lnTo>
                    <a:pt x="892" y="162"/>
                  </a:lnTo>
                  <a:lnTo>
                    <a:pt x="879" y="157"/>
                  </a:lnTo>
                  <a:lnTo>
                    <a:pt x="864" y="155"/>
                  </a:lnTo>
                  <a:lnTo>
                    <a:pt x="864" y="155"/>
                  </a:lnTo>
                  <a:close/>
                  <a:moveTo>
                    <a:pt x="1200" y="139"/>
                  </a:moveTo>
                  <a:lnTo>
                    <a:pt x="1160" y="179"/>
                  </a:lnTo>
                  <a:lnTo>
                    <a:pt x="1160" y="179"/>
                  </a:lnTo>
                  <a:lnTo>
                    <a:pt x="1149" y="167"/>
                  </a:lnTo>
                  <a:lnTo>
                    <a:pt x="1137" y="160"/>
                  </a:lnTo>
                  <a:lnTo>
                    <a:pt x="1125" y="155"/>
                  </a:lnTo>
                  <a:lnTo>
                    <a:pt x="1115" y="154"/>
                  </a:lnTo>
                  <a:lnTo>
                    <a:pt x="1115" y="154"/>
                  </a:lnTo>
                  <a:lnTo>
                    <a:pt x="1105" y="155"/>
                  </a:lnTo>
                  <a:lnTo>
                    <a:pt x="1099" y="159"/>
                  </a:lnTo>
                  <a:lnTo>
                    <a:pt x="1099" y="159"/>
                  </a:lnTo>
                  <a:lnTo>
                    <a:pt x="1094" y="164"/>
                  </a:lnTo>
                  <a:lnTo>
                    <a:pt x="1092" y="170"/>
                  </a:lnTo>
                  <a:lnTo>
                    <a:pt x="1092" y="170"/>
                  </a:lnTo>
                  <a:lnTo>
                    <a:pt x="1094" y="175"/>
                  </a:lnTo>
                  <a:lnTo>
                    <a:pt x="1097" y="180"/>
                  </a:lnTo>
                  <a:lnTo>
                    <a:pt x="1097" y="180"/>
                  </a:lnTo>
                  <a:lnTo>
                    <a:pt x="1104" y="185"/>
                  </a:lnTo>
                  <a:lnTo>
                    <a:pt x="1115" y="192"/>
                  </a:lnTo>
                  <a:lnTo>
                    <a:pt x="1140" y="204"/>
                  </a:lnTo>
                  <a:lnTo>
                    <a:pt x="1140" y="204"/>
                  </a:lnTo>
                  <a:lnTo>
                    <a:pt x="1157" y="214"/>
                  </a:lnTo>
                  <a:lnTo>
                    <a:pt x="1172" y="222"/>
                  </a:lnTo>
                  <a:lnTo>
                    <a:pt x="1184" y="232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97" y="252"/>
                  </a:lnTo>
                  <a:lnTo>
                    <a:pt x="1202" y="262"/>
                  </a:lnTo>
                  <a:lnTo>
                    <a:pt x="1205" y="275"/>
                  </a:lnTo>
                  <a:lnTo>
                    <a:pt x="1205" y="287"/>
                  </a:lnTo>
                  <a:lnTo>
                    <a:pt x="1205" y="287"/>
                  </a:lnTo>
                  <a:lnTo>
                    <a:pt x="1204" y="304"/>
                  </a:lnTo>
                  <a:lnTo>
                    <a:pt x="1199" y="319"/>
                  </a:lnTo>
                  <a:lnTo>
                    <a:pt x="1192" y="332"/>
                  </a:lnTo>
                  <a:lnTo>
                    <a:pt x="1180" y="345"/>
                  </a:lnTo>
                  <a:lnTo>
                    <a:pt x="1180" y="345"/>
                  </a:lnTo>
                  <a:lnTo>
                    <a:pt x="1167" y="355"/>
                  </a:lnTo>
                  <a:lnTo>
                    <a:pt x="1150" y="362"/>
                  </a:lnTo>
                  <a:lnTo>
                    <a:pt x="1132" y="367"/>
                  </a:lnTo>
                  <a:lnTo>
                    <a:pt x="1112" y="369"/>
                  </a:lnTo>
                  <a:lnTo>
                    <a:pt x="1112" y="369"/>
                  </a:lnTo>
                  <a:lnTo>
                    <a:pt x="1097" y="367"/>
                  </a:lnTo>
                  <a:lnTo>
                    <a:pt x="1085" y="365"/>
                  </a:lnTo>
                  <a:lnTo>
                    <a:pt x="1072" y="362"/>
                  </a:lnTo>
                  <a:lnTo>
                    <a:pt x="1060" y="357"/>
                  </a:lnTo>
                  <a:lnTo>
                    <a:pt x="1049" y="350"/>
                  </a:lnTo>
                  <a:lnTo>
                    <a:pt x="1039" y="344"/>
                  </a:lnTo>
                  <a:lnTo>
                    <a:pt x="1030" y="334"/>
                  </a:lnTo>
                  <a:lnTo>
                    <a:pt x="1020" y="324"/>
                  </a:lnTo>
                  <a:lnTo>
                    <a:pt x="1060" y="280"/>
                  </a:lnTo>
                  <a:lnTo>
                    <a:pt x="1060" y="280"/>
                  </a:lnTo>
                  <a:lnTo>
                    <a:pt x="1074" y="292"/>
                  </a:lnTo>
                  <a:lnTo>
                    <a:pt x="1089" y="302"/>
                  </a:lnTo>
                  <a:lnTo>
                    <a:pt x="1089" y="302"/>
                  </a:lnTo>
                  <a:lnTo>
                    <a:pt x="1102" y="307"/>
                  </a:lnTo>
                  <a:lnTo>
                    <a:pt x="1115" y="310"/>
                  </a:lnTo>
                  <a:lnTo>
                    <a:pt x="1115" y="310"/>
                  </a:lnTo>
                  <a:lnTo>
                    <a:pt x="1127" y="309"/>
                  </a:lnTo>
                  <a:lnTo>
                    <a:pt x="1132" y="305"/>
                  </a:lnTo>
                  <a:lnTo>
                    <a:pt x="1137" y="304"/>
                  </a:lnTo>
                  <a:lnTo>
                    <a:pt x="1137" y="304"/>
                  </a:lnTo>
                  <a:lnTo>
                    <a:pt x="1142" y="297"/>
                  </a:lnTo>
                  <a:lnTo>
                    <a:pt x="1144" y="294"/>
                  </a:lnTo>
                  <a:lnTo>
                    <a:pt x="1144" y="289"/>
                  </a:lnTo>
                  <a:lnTo>
                    <a:pt x="1144" y="289"/>
                  </a:lnTo>
                  <a:lnTo>
                    <a:pt x="1142" y="282"/>
                  </a:lnTo>
                  <a:lnTo>
                    <a:pt x="1137" y="274"/>
                  </a:lnTo>
                  <a:lnTo>
                    <a:pt x="1129" y="267"/>
                  </a:lnTo>
                  <a:lnTo>
                    <a:pt x="1115" y="260"/>
                  </a:lnTo>
                  <a:lnTo>
                    <a:pt x="1094" y="249"/>
                  </a:lnTo>
                  <a:lnTo>
                    <a:pt x="1094" y="249"/>
                  </a:lnTo>
                  <a:lnTo>
                    <a:pt x="1079" y="240"/>
                  </a:lnTo>
                  <a:lnTo>
                    <a:pt x="1065" y="232"/>
                  </a:lnTo>
                  <a:lnTo>
                    <a:pt x="1055" y="222"/>
                  </a:lnTo>
                  <a:lnTo>
                    <a:pt x="1047" y="214"/>
                  </a:lnTo>
                  <a:lnTo>
                    <a:pt x="1039" y="202"/>
                  </a:lnTo>
                  <a:lnTo>
                    <a:pt x="1034" y="192"/>
                  </a:lnTo>
                  <a:lnTo>
                    <a:pt x="1032" y="180"/>
                  </a:lnTo>
                  <a:lnTo>
                    <a:pt x="1030" y="169"/>
                  </a:lnTo>
                  <a:lnTo>
                    <a:pt x="1030" y="169"/>
                  </a:lnTo>
                  <a:lnTo>
                    <a:pt x="1032" y="154"/>
                  </a:lnTo>
                  <a:lnTo>
                    <a:pt x="1037" y="140"/>
                  </a:lnTo>
                  <a:lnTo>
                    <a:pt x="1044" y="129"/>
                  </a:lnTo>
                  <a:lnTo>
                    <a:pt x="1054" y="117"/>
                  </a:lnTo>
                  <a:lnTo>
                    <a:pt x="1054" y="117"/>
                  </a:lnTo>
                  <a:lnTo>
                    <a:pt x="1067" y="107"/>
                  </a:lnTo>
                  <a:lnTo>
                    <a:pt x="1082" y="100"/>
                  </a:lnTo>
                  <a:lnTo>
                    <a:pt x="1097" y="95"/>
                  </a:lnTo>
                  <a:lnTo>
                    <a:pt x="1115" y="95"/>
                  </a:lnTo>
                  <a:lnTo>
                    <a:pt x="1115" y="95"/>
                  </a:lnTo>
                  <a:lnTo>
                    <a:pt x="1127" y="95"/>
                  </a:lnTo>
                  <a:lnTo>
                    <a:pt x="1140" y="97"/>
                  </a:lnTo>
                  <a:lnTo>
                    <a:pt x="1152" y="100"/>
                  </a:lnTo>
                  <a:lnTo>
                    <a:pt x="1164" y="105"/>
                  </a:lnTo>
                  <a:lnTo>
                    <a:pt x="1164" y="105"/>
                  </a:lnTo>
                  <a:lnTo>
                    <a:pt x="1174" y="112"/>
                  </a:lnTo>
                  <a:lnTo>
                    <a:pt x="1184" y="119"/>
                  </a:lnTo>
                  <a:lnTo>
                    <a:pt x="1192" y="129"/>
                  </a:lnTo>
                  <a:lnTo>
                    <a:pt x="1200" y="139"/>
                  </a:lnTo>
                  <a:lnTo>
                    <a:pt x="1200" y="139"/>
                  </a:lnTo>
                  <a:close/>
                  <a:moveTo>
                    <a:pt x="1500" y="250"/>
                  </a:moveTo>
                  <a:lnTo>
                    <a:pt x="1290" y="250"/>
                  </a:lnTo>
                  <a:lnTo>
                    <a:pt x="1290" y="250"/>
                  </a:lnTo>
                  <a:lnTo>
                    <a:pt x="1294" y="264"/>
                  </a:lnTo>
                  <a:lnTo>
                    <a:pt x="1299" y="275"/>
                  </a:lnTo>
                  <a:lnTo>
                    <a:pt x="1305" y="285"/>
                  </a:lnTo>
                  <a:lnTo>
                    <a:pt x="1314" y="294"/>
                  </a:lnTo>
                  <a:lnTo>
                    <a:pt x="1314" y="294"/>
                  </a:lnTo>
                  <a:lnTo>
                    <a:pt x="1325" y="302"/>
                  </a:lnTo>
                  <a:lnTo>
                    <a:pt x="1337" y="307"/>
                  </a:lnTo>
                  <a:lnTo>
                    <a:pt x="1350" y="310"/>
                  </a:lnTo>
                  <a:lnTo>
                    <a:pt x="1365" y="310"/>
                  </a:lnTo>
                  <a:lnTo>
                    <a:pt x="1365" y="310"/>
                  </a:lnTo>
                  <a:lnTo>
                    <a:pt x="1382" y="309"/>
                  </a:lnTo>
                  <a:lnTo>
                    <a:pt x="1399" y="304"/>
                  </a:lnTo>
                  <a:lnTo>
                    <a:pt x="1414" y="295"/>
                  </a:lnTo>
                  <a:lnTo>
                    <a:pt x="1427" y="285"/>
                  </a:lnTo>
                  <a:lnTo>
                    <a:pt x="1482" y="310"/>
                  </a:lnTo>
                  <a:lnTo>
                    <a:pt x="1482" y="310"/>
                  </a:lnTo>
                  <a:lnTo>
                    <a:pt x="1472" y="324"/>
                  </a:lnTo>
                  <a:lnTo>
                    <a:pt x="1460" y="335"/>
                  </a:lnTo>
                  <a:lnTo>
                    <a:pt x="1447" y="345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19" y="360"/>
                  </a:lnTo>
                  <a:lnTo>
                    <a:pt x="1402" y="364"/>
                  </a:lnTo>
                  <a:lnTo>
                    <a:pt x="1384" y="367"/>
                  </a:lnTo>
                  <a:lnTo>
                    <a:pt x="1365" y="369"/>
                  </a:lnTo>
                  <a:lnTo>
                    <a:pt x="1365" y="369"/>
                  </a:lnTo>
                  <a:lnTo>
                    <a:pt x="1350" y="367"/>
                  </a:lnTo>
                  <a:lnTo>
                    <a:pt x="1335" y="365"/>
                  </a:lnTo>
                  <a:lnTo>
                    <a:pt x="1322" y="362"/>
                  </a:lnTo>
                  <a:lnTo>
                    <a:pt x="1309" y="359"/>
                  </a:lnTo>
                  <a:lnTo>
                    <a:pt x="1297" y="354"/>
                  </a:lnTo>
                  <a:lnTo>
                    <a:pt x="1285" y="347"/>
                  </a:lnTo>
                  <a:lnTo>
                    <a:pt x="1275" y="339"/>
                  </a:lnTo>
                  <a:lnTo>
                    <a:pt x="1265" y="329"/>
                  </a:lnTo>
                  <a:lnTo>
                    <a:pt x="1265" y="329"/>
                  </a:lnTo>
                  <a:lnTo>
                    <a:pt x="1257" y="319"/>
                  </a:lnTo>
                  <a:lnTo>
                    <a:pt x="1249" y="309"/>
                  </a:lnTo>
                  <a:lnTo>
                    <a:pt x="1242" y="297"/>
                  </a:lnTo>
                  <a:lnTo>
                    <a:pt x="1237" y="285"/>
                  </a:lnTo>
                  <a:lnTo>
                    <a:pt x="1232" y="274"/>
                  </a:lnTo>
                  <a:lnTo>
                    <a:pt x="1229" y="260"/>
                  </a:lnTo>
                  <a:lnTo>
                    <a:pt x="1227" y="247"/>
                  </a:lnTo>
                  <a:lnTo>
                    <a:pt x="1227" y="232"/>
                  </a:lnTo>
                  <a:lnTo>
                    <a:pt x="1227" y="232"/>
                  </a:lnTo>
                  <a:lnTo>
                    <a:pt x="1227" y="219"/>
                  </a:lnTo>
                  <a:lnTo>
                    <a:pt x="1229" y="204"/>
                  </a:lnTo>
                  <a:lnTo>
                    <a:pt x="1232" y="190"/>
                  </a:lnTo>
                  <a:lnTo>
                    <a:pt x="1237" y="179"/>
                  </a:lnTo>
                  <a:lnTo>
                    <a:pt x="1242" y="167"/>
                  </a:lnTo>
                  <a:lnTo>
                    <a:pt x="1249" y="155"/>
                  </a:lnTo>
                  <a:lnTo>
                    <a:pt x="1257" y="144"/>
                  </a:lnTo>
                  <a:lnTo>
                    <a:pt x="1265" y="134"/>
                  </a:lnTo>
                  <a:lnTo>
                    <a:pt x="1265" y="134"/>
                  </a:lnTo>
                  <a:lnTo>
                    <a:pt x="1275" y="125"/>
                  </a:lnTo>
                  <a:lnTo>
                    <a:pt x="1285" y="117"/>
                  </a:lnTo>
                  <a:lnTo>
                    <a:pt x="1297" y="110"/>
                  </a:lnTo>
                  <a:lnTo>
                    <a:pt x="1309" y="104"/>
                  </a:lnTo>
                  <a:lnTo>
                    <a:pt x="1320" y="100"/>
                  </a:lnTo>
                  <a:lnTo>
                    <a:pt x="1334" y="97"/>
                  </a:lnTo>
                  <a:lnTo>
                    <a:pt x="1347" y="95"/>
                  </a:lnTo>
                  <a:lnTo>
                    <a:pt x="1362" y="95"/>
                  </a:lnTo>
                  <a:lnTo>
                    <a:pt x="1362" y="95"/>
                  </a:lnTo>
                  <a:lnTo>
                    <a:pt x="1377" y="95"/>
                  </a:lnTo>
                  <a:lnTo>
                    <a:pt x="1390" y="97"/>
                  </a:lnTo>
                  <a:lnTo>
                    <a:pt x="1405" y="100"/>
                  </a:lnTo>
                  <a:lnTo>
                    <a:pt x="1417" y="104"/>
                  </a:lnTo>
                  <a:lnTo>
                    <a:pt x="1430" y="110"/>
                  </a:lnTo>
                  <a:lnTo>
                    <a:pt x="1440" y="117"/>
                  </a:lnTo>
                  <a:lnTo>
                    <a:pt x="1452" y="125"/>
                  </a:lnTo>
                  <a:lnTo>
                    <a:pt x="1462" y="134"/>
                  </a:lnTo>
                  <a:lnTo>
                    <a:pt x="1462" y="134"/>
                  </a:lnTo>
                  <a:lnTo>
                    <a:pt x="1470" y="144"/>
                  </a:lnTo>
                  <a:lnTo>
                    <a:pt x="1479" y="155"/>
                  </a:lnTo>
                  <a:lnTo>
                    <a:pt x="1485" y="167"/>
                  </a:lnTo>
                  <a:lnTo>
                    <a:pt x="1490" y="179"/>
                  </a:lnTo>
                  <a:lnTo>
                    <a:pt x="1495" y="192"/>
                  </a:lnTo>
                  <a:lnTo>
                    <a:pt x="1497" y="207"/>
                  </a:lnTo>
                  <a:lnTo>
                    <a:pt x="1500" y="222"/>
                  </a:lnTo>
                  <a:lnTo>
                    <a:pt x="1500" y="237"/>
                  </a:lnTo>
                  <a:lnTo>
                    <a:pt x="1500" y="250"/>
                  </a:lnTo>
                  <a:close/>
                  <a:moveTo>
                    <a:pt x="1435" y="199"/>
                  </a:moveTo>
                  <a:lnTo>
                    <a:pt x="1435" y="199"/>
                  </a:lnTo>
                  <a:lnTo>
                    <a:pt x="1430" y="189"/>
                  </a:lnTo>
                  <a:lnTo>
                    <a:pt x="1425" y="179"/>
                  </a:lnTo>
                  <a:lnTo>
                    <a:pt x="1419" y="170"/>
                  </a:lnTo>
                  <a:lnTo>
                    <a:pt x="1409" y="164"/>
                  </a:lnTo>
                  <a:lnTo>
                    <a:pt x="1409" y="164"/>
                  </a:lnTo>
                  <a:lnTo>
                    <a:pt x="1400" y="159"/>
                  </a:lnTo>
                  <a:lnTo>
                    <a:pt x="1389" y="154"/>
                  </a:lnTo>
                  <a:lnTo>
                    <a:pt x="1377" y="152"/>
                  </a:lnTo>
                  <a:lnTo>
                    <a:pt x="1365" y="150"/>
                  </a:lnTo>
                  <a:lnTo>
                    <a:pt x="1365" y="150"/>
                  </a:lnTo>
                  <a:lnTo>
                    <a:pt x="1352" y="152"/>
                  </a:lnTo>
                  <a:lnTo>
                    <a:pt x="1339" y="154"/>
                  </a:lnTo>
                  <a:lnTo>
                    <a:pt x="1329" y="159"/>
                  </a:lnTo>
                  <a:lnTo>
                    <a:pt x="1317" y="165"/>
                  </a:lnTo>
                  <a:lnTo>
                    <a:pt x="1317" y="165"/>
                  </a:lnTo>
                  <a:lnTo>
                    <a:pt x="1310" y="172"/>
                  </a:lnTo>
                  <a:lnTo>
                    <a:pt x="1305" y="179"/>
                  </a:lnTo>
                  <a:lnTo>
                    <a:pt x="1299" y="187"/>
                  </a:lnTo>
                  <a:lnTo>
                    <a:pt x="1294" y="199"/>
                  </a:lnTo>
                  <a:lnTo>
                    <a:pt x="1435" y="199"/>
                  </a:lnTo>
                  <a:close/>
                  <a:moveTo>
                    <a:pt x="1665" y="155"/>
                  </a:moveTo>
                  <a:lnTo>
                    <a:pt x="1665" y="155"/>
                  </a:lnTo>
                  <a:lnTo>
                    <a:pt x="1652" y="155"/>
                  </a:lnTo>
                  <a:lnTo>
                    <a:pt x="1639" y="160"/>
                  </a:lnTo>
                  <a:lnTo>
                    <a:pt x="1625" y="167"/>
                  </a:lnTo>
                  <a:lnTo>
                    <a:pt x="1615" y="175"/>
                  </a:lnTo>
                  <a:lnTo>
                    <a:pt x="1615" y="175"/>
                  </a:lnTo>
                  <a:lnTo>
                    <a:pt x="1607" y="187"/>
                  </a:lnTo>
                  <a:lnTo>
                    <a:pt x="1600" y="200"/>
                  </a:lnTo>
                  <a:lnTo>
                    <a:pt x="1597" y="215"/>
                  </a:lnTo>
                  <a:lnTo>
                    <a:pt x="1595" y="230"/>
                  </a:lnTo>
                  <a:lnTo>
                    <a:pt x="1595" y="230"/>
                  </a:lnTo>
                  <a:lnTo>
                    <a:pt x="1597" y="247"/>
                  </a:lnTo>
                  <a:lnTo>
                    <a:pt x="1600" y="262"/>
                  </a:lnTo>
                  <a:lnTo>
                    <a:pt x="1607" y="275"/>
                  </a:lnTo>
                  <a:lnTo>
                    <a:pt x="1615" y="287"/>
                  </a:lnTo>
                  <a:lnTo>
                    <a:pt x="1615" y="287"/>
                  </a:lnTo>
                  <a:lnTo>
                    <a:pt x="1627" y="295"/>
                  </a:lnTo>
                  <a:lnTo>
                    <a:pt x="1639" y="302"/>
                  </a:lnTo>
                  <a:lnTo>
                    <a:pt x="1652" y="307"/>
                  </a:lnTo>
                  <a:lnTo>
                    <a:pt x="1665" y="309"/>
                  </a:lnTo>
                  <a:lnTo>
                    <a:pt x="1665" y="309"/>
                  </a:lnTo>
                  <a:lnTo>
                    <a:pt x="1680" y="307"/>
                  </a:lnTo>
                  <a:lnTo>
                    <a:pt x="1694" y="302"/>
                  </a:lnTo>
                  <a:lnTo>
                    <a:pt x="1707" y="295"/>
                  </a:lnTo>
                  <a:lnTo>
                    <a:pt x="1717" y="287"/>
                  </a:lnTo>
                  <a:lnTo>
                    <a:pt x="1717" y="287"/>
                  </a:lnTo>
                  <a:lnTo>
                    <a:pt x="1725" y="275"/>
                  </a:lnTo>
                  <a:lnTo>
                    <a:pt x="1732" y="262"/>
                  </a:lnTo>
                  <a:lnTo>
                    <a:pt x="1737" y="247"/>
                  </a:lnTo>
                  <a:lnTo>
                    <a:pt x="1737" y="230"/>
                  </a:lnTo>
                  <a:lnTo>
                    <a:pt x="1737" y="230"/>
                  </a:lnTo>
                  <a:lnTo>
                    <a:pt x="1737" y="214"/>
                  </a:lnTo>
                  <a:lnTo>
                    <a:pt x="1732" y="200"/>
                  </a:lnTo>
                  <a:lnTo>
                    <a:pt x="1725" y="187"/>
                  </a:lnTo>
                  <a:lnTo>
                    <a:pt x="1717" y="175"/>
                  </a:lnTo>
                  <a:lnTo>
                    <a:pt x="1717" y="175"/>
                  </a:lnTo>
                  <a:lnTo>
                    <a:pt x="1707" y="167"/>
                  </a:lnTo>
                  <a:lnTo>
                    <a:pt x="1694" y="160"/>
                  </a:lnTo>
                  <a:lnTo>
                    <a:pt x="1680" y="155"/>
                  </a:lnTo>
                  <a:lnTo>
                    <a:pt x="1665" y="155"/>
                  </a:lnTo>
                  <a:lnTo>
                    <a:pt x="1665" y="155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25488" y="1250950"/>
              <a:ext cx="576263" cy="638175"/>
            </a:xfrm>
            <a:custGeom>
              <a:avLst/>
              <a:gdLst>
                <a:gd name="T0" fmla="*/ 201 w 363"/>
                <a:gd name="T1" fmla="*/ 0 h 402"/>
                <a:gd name="T2" fmla="*/ 250 w 363"/>
                <a:gd name="T3" fmla="*/ 7 h 402"/>
                <a:gd name="T4" fmla="*/ 293 w 363"/>
                <a:gd name="T5" fmla="*/ 24 h 402"/>
                <a:gd name="T6" fmla="*/ 331 w 363"/>
                <a:gd name="T7" fmla="*/ 49 h 402"/>
                <a:gd name="T8" fmla="*/ 363 w 363"/>
                <a:gd name="T9" fmla="*/ 82 h 402"/>
                <a:gd name="T10" fmla="*/ 318 w 363"/>
                <a:gd name="T11" fmla="*/ 127 h 402"/>
                <a:gd name="T12" fmla="*/ 296 w 363"/>
                <a:gd name="T13" fmla="*/ 102 h 402"/>
                <a:gd name="T14" fmla="*/ 268 w 363"/>
                <a:gd name="T15" fmla="*/ 80 h 402"/>
                <a:gd name="T16" fmla="*/ 236 w 363"/>
                <a:gd name="T17" fmla="*/ 67 h 402"/>
                <a:gd name="T18" fmla="*/ 201 w 363"/>
                <a:gd name="T19" fmla="*/ 64 h 402"/>
                <a:gd name="T20" fmla="*/ 186 w 363"/>
                <a:gd name="T21" fmla="*/ 64 h 402"/>
                <a:gd name="T22" fmla="*/ 160 w 363"/>
                <a:gd name="T23" fmla="*/ 69 h 402"/>
                <a:gd name="T24" fmla="*/ 135 w 363"/>
                <a:gd name="T25" fmla="*/ 80 h 402"/>
                <a:gd name="T26" fmla="*/ 113 w 363"/>
                <a:gd name="T27" fmla="*/ 94 h 402"/>
                <a:gd name="T28" fmla="*/ 93 w 363"/>
                <a:gd name="T29" fmla="*/ 114 h 402"/>
                <a:gd name="T30" fmla="*/ 80 w 363"/>
                <a:gd name="T31" fmla="*/ 135 h 402"/>
                <a:gd name="T32" fmla="*/ 68 w 363"/>
                <a:gd name="T33" fmla="*/ 160 h 402"/>
                <a:gd name="T34" fmla="*/ 63 w 363"/>
                <a:gd name="T35" fmla="*/ 187 h 402"/>
                <a:gd name="T36" fmla="*/ 63 w 363"/>
                <a:gd name="T37" fmla="*/ 202 h 402"/>
                <a:gd name="T38" fmla="*/ 65 w 363"/>
                <a:gd name="T39" fmla="*/ 229 h 402"/>
                <a:gd name="T40" fmla="*/ 73 w 363"/>
                <a:gd name="T41" fmla="*/ 255 h 402"/>
                <a:gd name="T42" fmla="*/ 86 w 363"/>
                <a:gd name="T43" fmla="*/ 279 h 402"/>
                <a:gd name="T44" fmla="*/ 103 w 363"/>
                <a:gd name="T45" fmla="*/ 299 h 402"/>
                <a:gd name="T46" fmla="*/ 123 w 363"/>
                <a:gd name="T47" fmla="*/ 315 h 402"/>
                <a:gd name="T48" fmla="*/ 146 w 363"/>
                <a:gd name="T49" fmla="*/ 329 h 402"/>
                <a:gd name="T50" fmla="*/ 173 w 363"/>
                <a:gd name="T51" fmla="*/ 337 h 402"/>
                <a:gd name="T52" fmla="*/ 201 w 363"/>
                <a:gd name="T53" fmla="*/ 340 h 402"/>
                <a:gd name="T54" fmla="*/ 220 w 363"/>
                <a:gd name="T55" fmla="*/ 339 h 402"/>
                <a:gd name="T56" fmla="*/ 253 w 363"/>
                <a:gd name="T57" fmla="*/ 329 h 402"/>
                <a:gd name="T58" fmla="*/ 283 w 363"/>
                <a:gd name="T59" fmla="*/ 312 h 402"/>
                <a:gd name="T60" fmla="*/ 308 w 363"/>
                <a:gd name="T61" fmla="*/ 289 h 402"/>
                <a:gd name="T62" fmla="*/ 363 w 363"/>
                <a:gd name="T63" fmla="*/ 320 h 402"/>
                <a:gd name="T64" fmla="*/ 348 w 363"/>
                <a:gd name="T65" fmla="*/ 337 h 402"/>
                <a:gd name="T66" fmla="*/ 313 w 363"/>
                <a:gd name="T67" fmla="*/ 369 h 402"/>
                <a:gd name="T68" fmla="*/ 271 w 363"/>
                <a:gd name="T69" fmla="*/ 389 h 402"/>
                <a:gd name="T70" fmla="*/ 225 w 363"/>
                <a:gd name="T71" fmla="*/ 400 h 402"/>
                <a:gd name="T72" fmla="*/ 201 w 363"/>
                <a:gd name="T73" fmla="*/ 402 h 402"/>
                <a:gd name="T74" fmla="*/ 160 w 363"/>
                <a:gd name="T75" fmla="*/ 399 h 402"/>
                <a:gd name="T76" fmla="*/ 123 w 363"/>
                <a:gd name="T77" fmla="*/ 387 h 402"/>
                <a:gd name="T78" fmla="*/ 88 w 363"/>
                <a:gd name="T79" fmla="*/ 369 h 402"/>
                <a:gd name="T80" fmla="*/ 58 w 363"/>
                <a:gd name="T81" fmla="*/ 344 h 402"/>
                <a:gd name="T82" fmla="*/ 35 w 363"/>
                <a:gd name="T83" fmla="*/ 314 h 402"/>
                <a:gd name="T84" fmla="*/ 15 w 363"/>
                <a:gd name="T85" fmla="*/ 280 h 402"/>
                <a:gd name="T86" fmla="*/ 3 w 363"/>
                <a:gd name="T87" fmla="*/ 242 h 402"/>
                <a:gd name="T88" fmla="*/ 0 w 363"/>
                <a:gd name="T89" fmla="*/ 202 h 402"/>
                <a:gd name="T90" fmla="*/ 1 w 363"/>
                <a:gd name="T91" fmla="*/ 180 h 402"/>
                <a:gd name="T92" fmla="*/ 8 w 363"/>
                <a:gd name="T93" fmla="*/ 142 h 402"/>
                <a:gd name="T94" fmla="*/ 25 w 363"/>
                <a:gd name="T95" fmla="*/ 105 h 402"/>
                <a:gd name="T96" fmla="*/ 46 w 363"/>
                <a:gd name="T97" fmla="*/ 74 h 402"/>
                <a:gd name="T98" fmla="*/ 73 w 363"/>
                <a:gd name="T99" fmla="*/ 47 h 402"/>
                <a:gd name="T100" fmla="*/ 105 w 363"/>
                <a:gd name="T101" fmla="*/ 25 h 402"/>
                <a:gd name="T102" fmla="*/ 141 w 363"/>
                <a:gd name="T103" fmla="*/ 9 h 402"/>
                <a:gd name="T104" fmla="*/ 180 w 363"/>
                <a:gd name="T105" fmla="*/ 2 h 402"/>
                <a:gd name="T106" fmla="*/ 201 w 363"/>
                <a:gd name="T10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3" h="402">
                  <a:moveTo>
                    <a:pt x="201" y="0"/>
                  </a:moveTo>
                  <a:lnTo>
                    <a:pt x="201" y="0"/>
                  </a:lnTo>
                  <a:lnTo>
                    <a:pt x="225" y="2"/>
                  </a:lnTo>
                  <a:lnTo>
                    <a:pt x="250" y="7"/>
                  </a:lnTo>
                  <a:lnTo>
                    <a:pt x="271" y="14"/>
                  </a:lnTo>
                  <a:lnTo>
                    <a:pt x="293" y="24"/>
                  </a:lnTo>
                  <a:lnTo>
                    <a:pt x="313" y="35"/>
                  </a:lnTo>
                  <a:lnTo>
                    <a:pt x="331" y="49"/>
                  </a:lnTo>
                  <a:lnTo>
                    <a:pt x="348" y="65"/>
                  </a:lnTo>
                  <a:lnTo>
                    <a:pt x="363" y="82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08" y="114"/>
                  </a:lnTo>
                  <a:lnTo>
                    <a:pt x="296" y="102"/>
                  </a:lnTo>
                  <a:lnTo>
                    <a:pt x="283" y="90"/>
                  </a:lnTo>
                  <a:lnTo>
                    <a:pt x="268" y="80"/>
                  </a:lnTo>
                  <a:lnTo>
                    <a:pt x="253" y="74"/>
                  </a:lnTo>
                  <a:lnTo>
                    <a:pt x="236" y="67"/>
                  </a:lnTo>
                  <a:lnTo>
                    <a:pt x="220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6" y="64"/>
                  </a:lnTo>
                  <a:lnTo>
                    <a:pt x="173" y="65"/>
                  </a:lnTo>
                  <a:lnTo>
                    <a:pt x="160" y="69"/>
                  </a:lnTo>
                  <a:lnTo>
                    <a:pt x="146" y="74"/>
                  </a:lnTo>
                  <a:lnTo>
                    <a:pt x="135" y="80"/>
                  </a:lnTo>
                  <a:lnTo>
                    <a:pt x="123" y="87"/>
                  </a:lnTo>
                  <a:lnTo>
                    <a:pt x="113" y="94"/>
                  </a:lnTo>
                  <a:lnTo>
                    <a:pt x="103" y="104"/>
                  </a:lnTo>
                  <a:lnTo>
                    <a:pt x="93" y="114"/>
                  </a:lnTo>
                  <a:lnTo>
                    <a:pt x="86" y="124"/>
                  </a:lnTo>
                  <a:lnTo>
                    <a:pt x="80" y="135"/>
                  </a:lnTo>
                  <a:lnTo>
                    <a:pt x="73" y="147"/>
                  </a:lnTo>
                  <a:lnTo>
                    <a:pt x="68" y="160"/>
                  </a:lnTo>
                  <a:lnTo>
                    <a:pt x="65" y="174"/>
                  </a:lnTo>
                  <a:lnTo>
                    <a:pt x="63" y="187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63" y="215"/>
                  </a:lnTo>
                  <a:lnTo>
                    <a:pt x="65" y="229"/>
                  </a:lnTo>
                  <a:lnTo>
                    <a:pt x="68" y="242"/>
                  </a:lnTo>
                  <a:lnTo>
                    <a:pt x="73" y="255"/>
                  </a:lnTo>
                  <a:lnTo>
                    <a:pt x="80" y="267"/>
                  </a:lnTo>
                  <a:lnTo>
                    <a:pt x="86" y="279"/>
                  </a:lnTo>
                  <a:lnTo>
                    <a:pt x="93" y="289"/>
                  </a:lnTo>
                  <a:lnTo>
                    <a:pt x="103" y="299"/>
                  </a:lnTo>
                  <a:lnTo>
                    <a:pt x="113" y="309"/>
                  </a:lnTo>
                  <a:lnTo>
                    <a:pt x="123" y="315"/>
                  </a:lnTo>
                  <a:lnTo>
                    <a:pt x="135" y="324"/>
                  </a:lnTo>
                  <a:lnTo>
                    <a:pt x="146" y="329"/>
                  </a:lnTo>
                  <a:lnTo>
                    <a:pt x="160" y="334"/>
                  </a:lnTo>
                  <a:lnTo>
                    <a:pt x="173" y="337"/>
                  </a:lnTo>
                  <a:lnTo>
                    <a:pt x="186" y="339"/>
                  </a:lnTo>
                  <a:lnTo>
                    <a:pt x="201" y="340"/>
                  </a:lnTo>
                  <a:lnTo>
                    <a:pt x="201" y="340"/>
                  </a:lnTo>
                  <a:lnTo>
                    <a:pt x="220" y="339"/>
                  </a:lnTo>
                  <a:lnTo>
                    <a:pt x="236" y="335"/>
                  </a:lnTo>
                  <a:lnTo>
                    <a:pt x="253" y="329"/>
                  </a:lnTo>
                  <a:lnTo>
                    <a:pt x="268" y="322"/>
                  </a:lnTo>
                  <a:lnTo>
                    <a:pt x="283" y="312"/>
                  </a:lnTo>
                  <a:lnTo>
                    <a:pt x="296" y="302"/>
                  </a:lnTo>
                  <a:lnTo>
                    <a:pt x="308" y="289"/>
                  </a:lnTo>
                  <a:lnTo>
                    <a:pt x="318" y="275"/>
                  </a:lnTo>
                  <a:lnTo>
                    <a:pt x="363" y="320"/>
                  </a:lnTo>
                  <a:lnTo>
                    <a:pt x="363" y="320"/>
                  </a:lnTo>
                  <a:lnTo>
                    <a:pt x="348" y="337"/>
                  </a:lnTo>
                  <a:lnTo>
                    <a:pt x="331" y="354"/>
                  </a:lnTo>
                  <a:lnTo>
                    <a:pt x="313" y="369"/>
                  </a:lnTo>
                  <a:lnTo>
                    <a:pt x="293" y="380"/>
                  </a:lnTo>
                  <a:lnTo>
                    <a:pt x="271" y="389"/>
                  </a:lnTo>
                  <a:lnTo>
                    <a:pt x="250" y="397"/>
                  </a:lnTo>
                  <a:lnTo>
                    <a:pt x="225" y="400"/>
                  </a:lnTo>
                  <a:lnTo>
                    <a:pt x="201" y="402"/>
                  </a:lnTo>
                  <a:lnTo>
                    <a:pt x="201" y="402"/>
                  </a:lnTo>
                  <a:lnTo>
                    <a:pt x="180" y="402"/>
                  </a:lnTo>
                  <a:lnTo>
                    <a:pt x="160" y="399"/>
                  </a:lnTo>
                  <a:lnTo>
                    <a:pt x="141" y="394"/>
                  </a:lnTo>
                  <a:lnTo>
                    <a:pt x="123" y="387"/>
                  </a:lnTo>
                  <a:lnTo>
                    <a:pt x="105" y="379"/>
                  </a:lnTo>
                  <a:lnTo>
                    <a:pt x="88" y="369"/>
                  </a:lnTo>
                  <a:lnTo>
                    <a:pt x="73" y="357"/>
                  </a:lnTo>
                  <a:lnTo>
                    <a:pt x="58" y="344"/>
                  </a:lnTo>
                  <a:lnTo>
                    <a:pt x="46" y="329"/>
                  </a:lnTo>
                  <a:lnTo>
                    <a:pt x="35" y="314"/>
                  </a:lnTo>
                  <a:lnTo>
                    <a:pt x="25" y="297"/>
                  </a:lnTo>
                  <a:lnTo>
                    <a:pt x="15" y="280"/>
                  </a:lnTo>
                  <a:lnTo>
                    <a:pt x="8" y="260"/>
                  </a:lnTo>
                  <a:lnTo>
                    <a:pt x="3" y="242"/>
                  </a:lnTo>
                  <a:lnTo>
                    <a:pt x="1" y="22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0"/>
                  </a:lnTo>
                  <a:lnTo>
                    <a:pt x="3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6" y="74"/>
                  </a:lnTo>
                  <a:lnTo>
                    <a:pt x="58" y="59"/>
                  </a:lnTo>
                  <a:lnTo>
                    <a:pt x="73" y="47"/>
                  </a:lnTo>
                  <a:lnTo>
                    <a:pt x="88" y="35"/>
                  </a:lnTo>
                  <a:lnTo>
                    <a:pt x="105" y="25"/>
                  </a:lnTo>
                  <a:lnTo>
                    <a:pt x="123" y="15"/>
                  </a:lnTo>
                  <a:lnTo>
                    <a:pt x="141" y="9"/>
                  </a:lnTo>
                  <a:lnTo>
                    <a:pt x="160" y="4"/>
                  </a:lnTo>
                  <a:lnTo>
                    <a:pt x="180" y="2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1830388" y="1838325"/>
              <a:ext cx="2857500" cy="217488"/>
            </a:xfrm>
            <a:custGeom>
              <a:avLst/>
              <a:gdLst>
                <a:gd name="T0" fmla="*/ 52 w 1800"/>
                <a:gd name="T1" fmla="*/ 27 h 137"/>
                <a:gd name="T2" fmla="*/ 34 w 1800"/>
                <a:gd name="T3" fmla="*/ 27 h 137"/>
                <a:gd name="T4" fmla="*/ 30 w 1800"/>
                <a:gd name="T5" fmla="*/ 35 h 137"/>
                <a:gd name="T6" fmla="*/ 69 w 1800"/>
                <a:gd name="T7" fmla="*/ 70 h 137"/>
                <a:gd name="T8" fmla="*/ 80 w 1800"/>
                <a:gd name="T9" fmla="*/ 92 h 137"/>
                <a:gd name="T10" fmla="*/ 75 w 1800"/>
                <a:gd name="T11" fmla="*/ 120 h 137"/>
                <a:gd name="T12" fmla="*/ 50 w 1800"/>
                <a:gd name="T13" fmla="*/ 135 h 137"/>
                <a:gd name="T14" fmla="*/ 17 w 1800"/>
                <a:gd name="T15" fmla="*/ 130 h 137"/>
                <a:gd name="T16" fmla="*/ 25 w 1800"/>
                <a:gd name="T17" fmla="*/ 104 h 137"/>
                <a:gd name="T18" fmla="*/ 49 w 1800"/>
                <a:gd name="T19" fmla="*/ 112 h 137"/>
                <a:gd name="T20" fmla="*/ 57 w 1800"/>
                <a:gd name="T21" fmla="*/ 100 h 137"/>
                <a:gd name="T22" fmla="*/ 40 w 1800"/>
                <a:gd name="T23" fmla="*/ 79 h 137"/>
                <a:gd name="T24" fmla="*/ 7 w 1800"/>
                <a:gd name="T25" fmla="*/ 42 h 137"/>
                <a:gd name="T26" fmla="*/ 12 w 1800"/>
                <a:gd name="T27" fmla="*/ 15 h 137"/>
                <a:gd name="T28" fmla="*/ 35 w 1800"/>
                <a:gd name="T29" fmla="*/ 0 h 137"/>
                <a:gd name="T30" fmla="*/ 60 w 1800"/>
                <a:gd name="T31" fmla="*/ 5 h 137"/>
                <a:gd name="T32" fmla="*/ 842 w 1800"/>
                <a:gd name="T33" fmla="*/ 4 h 137"/>
                <a:gd name="T34" fmla="*/ 890 w 1800"/>
                <a:gd name="T35" fmla="*/ 27 h 137"/>
                <a:gd name="T36" fmla="*/ 832 w 1800"/>
                <a:gd name="T37" fmla="*/ 27 h 137"/>
                <a:gd name="T38" fmla="*/ 352 w 1800"/>
                <a:gd name="T39" fmla="*/ 4 h 137"/>
                <a:gd name="T40" fmla="*/ 315 w 1800"/>
                <a:gd name="T41" fmla="*/ 77 h 137"/>
                <a:gd name="T42" fmla="*/ 624 w 1800"/>
                <a:gd name="T43" fmla="*/ 32 h 137"/>
                <a:gd name="T44" fmla="*/ 605 w 1800"/>
                <a:gd name="T45" fmla="*/ 24 h 137"/>
                <a:gd name="T46" fmla="*/ 599 w 1800"/>
                <a:gd name="T47" fmla="*/ 32 h 137"/>
                <a:gd name="T48" fmla="*/ 619 w 1800"/>
                <a:gd name="T49" fmla="*/ 55 h 137"/>
                <a:gd name="T50" fmla="*/ 647 w 1800"/>
                <a:gd name="T51" fmla="*/ 85 h 137"/>
                <a:gd name="T52" fmla="*/ 647 w 1800"/>
                <a:gd name="T53" fmla="*/ 114 h 137"/>
                <a:gd name="T54" fmla="*/ 625 w 1800"/>
                <a:gd name="T55" fmla="*/ 134 h 137"/>
                <a:gd name="T56" fmla="*/ 585 w 1800"/>
                <a:gd name="T57" fmla="*/ 130 h 137"/>
                <a:gd name="T58" fmla="*/ 589 w 1800"/>
                <a:gd name="T59" fmla="*/ 95 h 137"/>
                <a:gd name="T60" fmla="*/ 610 w 1800"/>
                <a:gd name="T61" fmla="*/ 114 h 137"/>
                <a:gd name="T62" fmla="*/ 625 w 1800"/>
                <a:gd name="T63" fmla="*/ 100 h 137"/>
                <a:gd name="T64" fmla="*/ 607 w 1800"/>
                <a:gd name="T65" fmla="*/ 79 h 137"/>
                <a:gd name="T66" fmla="*/ 575 w 1800"/>
                <a:gd name="T67" fmla="*/ 42 h 137"/>
                <a:gd name="T68" fmla="*/ 580 w 1800"/>
                <a:gd name="T69" fmla="*/ 15 h 137"/>
                <a:gd name="T70" fmla="*/ 602 w 1800"/>
                <a:gd name="T71" fmla="*/ 0 h 137"/>
                <a:gd name="T72" fmla="*/ 629 w 1800"/>
                <a:gd name="T73" fmla="*/ 5 h 137"/>
                <a:gd name="T74" fmla="*/ 1182 w 1800"/>
                <a:gd name="T75" fmla="*/ 4 h 137"/>
                <a:gd name="T76" fmla="*/ 1182 w 1800"/>
                <a:gd name="T77" fmla="*/ 75 h 137"/>
                <a:gd name="T78" fmla="*/ 1110 w 1800"/>
                <a:gd name="T79" fmla="*/ 134 h 137"/>
                <a:gd name="T80" fmla="*/ 1482 w 1800"/>
                <a:gd name="T81" fmla="*/ 4 h 137"/>
                <a:gd name="T82" fmla="*/ 1464 w 1800"/>
                <a:gd name="T83" fmla="*/ 134 h 137"/>
                <a:gd name="T84" fmla="*/ 1399 w 1800"/>
                <a:gd name="T85" fmla="*/ 4 h 137"/>
                <a:gd name="T86" fmla="*/ 1769 w 1800"/>
                <a:gd name="T87" fmla="*/ 27 h 137"/>
                <a:gd name="T88" fmla="*/ 1752 w 1800"/>
                <a:gd name="T89" fmla="*/ 27 h 137"/>
                <a:gd name="T90" fmla="*/ 1749 w 1800"/>
                <a:gd name="T91" fmla="*/ 35 h 137"/>
                <a:gd name="T92" fmla="*/ 1785 w 1800"/>
                <a:gd name="T93" fmla="*/ 70 h 137"/>
                <a:gd name="T94" fmla="*/ 1799 w 1800"/>
                <a:gd name="T95" fmla="*/ 92 h 137"/>
                <a:gd name="T96" fmla="*/ 1794 w 1800"/>
                <a:gd name="T97" fmla="*/ 120 h 137"/>
                <a:gd name="T98" fmla="*/ 1769 w 1800"/>
                <a:gd name="T99" fmla="*/ 135 h 137"/>
                <a:gd name="T100" fmla="*/ 1735 w 1800"/>
                <a:gd name="T101" fmla="*/ 130 h 137"/>
                <a:gd name="T102" fmla="*/ 1744 w 1800"/>
                <a:gd name="T103" fmla="*/ 104 h 137"/>
                <a:gd name="T104" fmla="*/ 1767 w 1800"/>
                <a:gd name="T105" fmla="*/ 112 h 137"/>
                <a:gd name="T106" fmla="*/ 1775 w 1800"/>
                <a:gd name="T107" fmla="*/ 100 h 137"/>
                <a:gd name="T108" fmla="*/ 1759 w 1800"/>
                <a:gd name="T109" fmla="*/ 79 h 137"/>
                <a:gd name="T110" fmla="*/ 1725 w 1800"/>
                <a:gd name="T111" fmla="*/ 42 h 137"/>
                <a:gd name="T112" fmla="*/ 1730 w 1800"/>
                <a:gd name="T113" fmla="*/ 15 h 137"/>
                <a:gd name="T114" fmla="*/ 1752 w 1800"/>
                <a:gd name="T115" fmla="*/ 0 h 137"/>
                <a:gd name="T116" fmla="*/ 1779 w 1800"/>
                <a:gd name="T117" fmla="*/ 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0" h="137">
                  <a:moveTo>
                    <a:pt x="80" y="20"/>
                  </a:moveTo>
                  <a:lnTo>
                    <a:pt x="62" y="37"/>
                  </a:lnTo>
                  <a:lnTo>
                    <a:pt x="62" y="37"/>
                  </a:lnTo>
                  <a:lnTo>
                    <a:pt x="57" y="32"/>
                  </a:lnTo>
                  <a:lnTo>
                    <a:pt x="52" y="27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5" y="77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80" y="92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7"/>
                  </a:lnTo>
                  <a:lnTo>
                    <a:pt x="79" y="114"/>
                  </a:lnTo>
                  <a:lnTo>
                    <a:pt x="75" y="120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5" y="130"/>
                  </a:lnTo>
                  <a:lnTo>
                    <a:pt x="59" y="134"/>
                  </a:lnTo>
                  <a:lnTo>
                    <a:pt x="50" y="135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29" y="135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9" y="120"/>
                  </a:lnTo>
                  <a:lnTo>
                    <a:pt x="0" y="109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5" y="104"/>
                  </a:lnTo>
                  <a:lnTo>
                    <a:pt x="30" y="109"/>
                  </a:lnTo>
                  <a:lnTo>
                    <a:pt x="37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05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49" y="87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22" y="6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9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70" y="10"/>
                  </a:lnTo>
                  <a:lnTo>
                    <a:pt x="80" y="20"/>
                  </a:lnTo>
                  <a:lnTo>
                    <a:pt x="80" y="20"/>
                  </a:lnTo>
                  <a:close/>
                  <a:moveTo>
                    <a:pt x="832" y="4"/>
                  </a:moveTo>
                  <a:lnTo>
                    <a:pt x="842" y="4"/>
                  </a:lnTo>
                  <a:lnTo>
                    <a:pt x="914" y="4"/>
                  </a:lnTo>
                  <a:lnTo>
                    <a:pt x="922" y="4"/>
                  </a:lnTo>
                  <a:lnTo>
                    <a:pt x="922" y="27"/>
                  </a:lnTo>
                  <a:lnTo>
                    <a:pt x="914" y="27"/>
                  </a:lnTo>
                  <a:lnTo>
                    <a:pt x="890" y="27"/>
                  </a:lnTo>
                  <a:lnTo>
                    <a:pt x="890" y="134"/>
                  </a:lnTo>
                  <a:lnTo>
                    <a:pt x="864" y="134"/>
                  </a:lnTo>
                  <a:lnTo>
                    <a:pt x="864" y="27"/>
                  </a:lnTo>
                  <a:lnTo>
                    <a:pt x="842" y="27"/>
                  </a:lnTo>
                  <a:lnTo>
                    <a:pt x="832" y="27"/>
                  </a:lnTo>
                  <a:lnTo>
                    <a:pt x="832" y="4"/>
                  </a:lnTo>
                  <a:close/>
                  <a:moveTo>
                    <a:pt x="277" y="4"/>
                  </a:moveTo>
                  <a:lnTo>
                    <a:pt x="304" y="4"/>
                  </a:lnTo>
                  <a:lnTo>
                    <a:pt x="327" y="50"/>
                  </a:lnTo>
                  <a:lnTo>
                    <a:pt x="352" y="4"/>
                  </a:lnTo>
                  <a:lnTo>
                    <a:pt x="379" y="4"/>
                  </a:lnTo>
                  <a:lnTo>
                    <a:pt x="340" y="77"/>
                  </a:lnTo>
                  <a:lnTo>
                    <a:pt x="340" y="134"/>
                  </a:lnTo>
                  <a:lnTo>
                    <a:pt x="315" y="134"/>
                  </a:lnTo>
                  <a:lnTo>
                    <a:pt x="315" y="77"/>
                  </a:lnTo>
                  <a:lnTo>
                    <a:pt x="277" y="4"/>
                  </a:lnTo>
                  <a:close/>
                  <a:moveTo>
                    <a:pt x="647" y="20"/>
                  </a:moveTo>
                  <a:lnTo>
                    <a:pt x="629" y="37"/>
                  </a:lnTo>
                  <a:lnTo>
                    <a:pt x="629" y="37"/>
                  </a:lnTo>
                  <a:lnTo>
                    <a:pt x="624" y="32"/>
                  </a:lnTo>
                  <a:lnTo>
                    <a:pt x="619" y="27"/>
                  </a:lnTo>
                  <a:lnTo>
                    <a:pt x="614" y="25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5" y="24"/>
                  </a:lnTo>
                  <a:lnTo>
                    <a:pt x="602" y="27"/>
                  </a:lnTo>
                  <a:lnTo>
                    <a:pt x="602" y="27"/>
                  </a:lnTo>
                  <a:lnTo>
                    <a:pt x="599" y="29"/>
                  </a:lnTo>
                  <a:lnTo>
                    <a:pt x="599" y="32"/>
                  </a:lnTo>
                  <a:lnTo>
                    <a:pt x="599" y="32"/>
                  </a:lnTo>
                  <a:lnTo>
                    <a:pt x="599" y="35"/>
                  </a:lnTo>
                  <a:lnTo>
                    <a:pt x="600" y="39"/>
                  </a:lnTo>
                  <a:lnTo>
                    <a:pt x="600" y="39"/>
                  </a:lnTo>
                  <a:lnTo>
                    <a:pt x="619" y="55"/>
                  </a:lnTo>
                  <a:lnTo>
                    <a:pt x="619" y="55"/>
                  </a:lnTo>
                  <a:lnTo>
                    <a:pt x="635" y="70"/>
                  </a:lnTo>
                  <a:lnTo>
                    <a:pt x="635" y="70"/>
                  </a:lnTo>
                  <a:lnTo>
                    <a:pt x="642" y="77"/>
                  </a:lnTo>
                  <a:lnTo>
                    <a:pt x="647" y="85"/>
                  </a:lnTo>
                  <a:lnTo>
                    <a:pt x="647" y="85"/>
                  </a:lnTo>
                  <a:lnTo>
                    <a:pt x="649" y="92"/>
                  </a:lnTo>
                  <a:lnTo>
                    <a:pt x="650" y="100"/>
                  </a:lnTo>
                  <a:lnTo>
                    <a:pt x="650" y="100"/>
                  </a:lnTo>
                  <a:lnTo>
                    <a:pt x="649" y="107"/>
                  </a:lnTo>
                  <a:lnTo>
                    <a:pt x="647" y="114"/>
                  </a:lnTo>
                  <a:lnTo>
                    <a:pt x="644" y="120"/>
                  </a:lnTo>
                  <a:lnTo>
                    <a:pt x="639" y="127"/>
                  </a:lnTo>
                  <a:lnTo>
                    <a:pt x="639" y="127"/>
                  </a:lnTo>
                  <a:lnTo>
                    <a:pt x="632" y="130"/>
                  </a:lnTo>
                  <a:lnTo>
                    <a:pt x="625" y="134"/>
                  </a:lnTo>
                  <a:lnTo>
                    <a:pt x="619" y="135"/>
                  </a:lnTo>
                  <a:lnTo>
                    <a:pt x="610" y="137"/>
                  </a:lnTo>
                  <a:lnTo>
                    <a:pt x="610" y="137"/>
                  </a:lnTo>
                  <a:lnTo>
                    <a:pt x="597" y="135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75" y="120"/>
                  </a:lnTo>
                  <a:lnTo>
                    <a:pt x="569" y="109"/>
                  </a:lnTo>
                  <a:lnTo>
                    <a:pt x="589" y="95"/>
                  </a:lnTo>
                  <a:lnTo>
                    <a:pt x="589" y="95"/>
                  </a:lnTo>
                  <a:lnTo>
                    <a:pt x="594" y="104"/>
                  </a:lnTo>
                  <a:lnTo>
                    <a:pt x="599" y="109"/>
                  </a:lnTo>
                  <a:lnTo>
                    <a:pt x="605" y="112"/>
                  </a:lnTo>
                  <a:lnTo>
                    <a:pt x="610" y="114"/>
                  </a:lnTo>
                  <a:lnTo>
                    <a:pt x="610" y="114"/>
                  </a:lnTo>
                  <a:lnTo>
                    <a:pt x="617" y="112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97"/>
                  </a:lnTo>
                  <a:lnTo>
                    <a:pt x="622" y="92"/>
                  </a:lnTo>
                  <a:lnTo>
                    <a:pt x="622" y="92"/>
                  </a:lnTo>
                  <a:lnTo>
                    <a:pt x="607" y="79"/>
                  </a:lnTo>
                  <a:lnTo>
                    <a:pt x="607" y="79"/>
                  </a:lnTo>
                  <a:lnTo>
                    <a:pt x="590" y="64"/>
                  </a:lnTo>
                  <a:lnTo>
                    <a:pt x="580" y="52"/>
                  </a:lnTo>
                  <a:lnTo>
                    <a:pt x="580" y="52"/>
                  </a:lnTo>
                  <a:lnTo>
                    <a:pt x="575" y="42"/>
                  </a:lnTo>
                  <a:lnTo>
                    <a:pt x="574" y="34"/>
                  </a:lnTo>
                  <a:lnTo>
                    <a:pt x="574" y="34"/>
                  </a:lnTo>
                  <a:lnTo>
                    <a:pt x="575" y="27"/>
                  </a:lnTo>
                  <a:lnTo>
                    <a:pt x="577" y="20"/>
                  </a:lnTo>
                  <a:lnTo>
                    <a:pt x="580" y="15"/>
                  </a:lnTo>
                  <a:lnTo>
                    <a:pt x="584" y="10"/>
                  </a:lnTo>
                  <a:lnTo>
                    <a:pt x="584" y="10"/>
                  </a:lnTo>
                  <a:lnTo>
                    <a:pt x="590" y="5"/>
                  </a:lnTo>
                  <a:lnTo>
                    <a:pt x="595" y="2"/>
                  </a:lnTo>
                  <a:lnTo>
                    <a:pt x="602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19" y="2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37" y="10"/>
                  </a:lnTo>
                  <a:lnTo>
                    <a:pt x="647" y="20"/>
                  </a:lnTo>
                  <a:lnTo>
                    <a:pt x="647" y="20"/>
                  </a:lnTo>
                  <a:close/>
                  <a:moveTo>
                    <a:pt x="1110" y="4"/>
                  </a:moveTo>
                  <a:lnTo>
                    <a:pt x="1182" y="4"/>
                  </a:lnTo>
                  <a:lnTo>
                    <a:pt x="1182" y="27"/>
                  </a:lnTo>
                  <a:lnTo>
                    <a:pt x="1135" y="27"/>
                  </a:lnTo>
                  <a:lnTo>
                    <a:pt x="1135" y="50"/>
                  </a:lnTo>
                  <a:lnTo>
                    <a:pt x="1182" y="50"/>
                  </a:lnTo>
                  <a:lnTo>
                    <a:pt x="1182" y="75"/>
                  </a:lnTo>
                  <a:lnTo>
                    <a:pt x="1135" y="75"/>
                  </a:lnTo>
                  <a:lnTo>
                    <a:pt x="1135" y="109"/>
                  </a:lnTo>
                  <a:lnTo>
                    <a:pt x="1182" y="109"/>
                  </a:lnTo>
                  <a:lnTo>
                    <a:pt x="1182" y="134"/>
                  </a:lnTo>
                  <a:lnTo>
                    <a:pt x="1110" y="134"/>
                  </a:lnTo>
                  <a:lnTo>
                    <a:pt x="1110" y="4"/>
                  </a:lnTo>
                  <a:close/>
                  <a:moveTo>
                    <a:pt x="1399" y="4"/>
                  </a:moveTo>
                  <a:lnTo>
                    <a:pt x="1422" y="4"/>
                  </a:lnTo>
                  <a:lnTo>
                    <a:pt x="1452" y="94"/>
                  </a:lnTo>
                  <a:lnTo>
                    <a:pt x="1482" y="4"/>
                  </a:lnTo>
                  <a:lnTo>
                    <a:pt x="1507" y="4"/>
                  </a:lnTo>
                  <a:lnTo>
                    <a:pt x="1529" y="134"/>
                  </a:lnTo>
                  <a:lnTo>
                    <a:pt x="1505" y="134"/>
                  </a:lnTo>
                  <a:lnTo>
                    <a:pt x="1490" y="52"/>
                  </a:lnTo>
                  <a:lnTo>
                    <a:pt x="1464" y="134"/>
                  </a:lnTo>
                  <a:lnTo>
                    <a:pt x="1442" y="134"/>
                  </a:lnTo>
                  <a:lnTo>
                    <a:pt x="1414" y="52"/>
                  </a:lnTo>
                  <a:lnTo>
                    <a:pt x="1400" y="134"/>
                  </a:lnTo>
                  <a:lnTo>
                    <a:pt x="1375" y="134"/>
                  </a:lnTo>
                  <a:lnTo>
                    <a:pt x="1399" y="4"/>
                  </a:lnTo>
                  <a:close/>
                  <a:moveTo>
                    <a:pt x="1797" y="20"/>
                  </a:moveTo>
                  <a:lnTo>
                    <a:pt x="1779" y="37"/>
                  </a:lnTo>
                  <a:lnTo>
                    <a:pt x="1779" y="37"/>
                  </a:lnTo>
                  <a:lnTo>
                    <a:pt x="1774" y="32"/>
                  </a:lnTo>
                  <a:lnTo>
                    <a:pt x="1769" y="27"/>
                  </a:lnTo>
                  <a:lnTo>
                    <a:pt x="1765" y="25"/>
                  </a:lnTo>
                  <a:lnTo>
                    <a:pt x="1760" y="24"/>
                  </a:lnTo>
                  <a:lnTo>
                    <a:pt x="1760" y="24"/>
                  </a:lnTo>
                  <a:lnTo>
                    <a:pt x="1755" y="24"/>
                  </a:lnTo>
                  <a:lnTo>
                    <a:pt x="1752" y="27"/>
                  </a:lnTo>
                  <a:lnTo>
                    <a:pt x="1752" y="27"/>
                  </a:lnTo>
                  <a:lnTo>
                    <a:pt x="1749" y="29"/>
                  </a:lnTo>
                  <a:lnTo>
                    <a:pt x="1749" y="32"/>
                  </a:lnTo>
                  <a:lnTo>
                    <a:pt x="1749" y="32"/>
                  </a:lnTo>
                  <a:lnTo>
                    <a:pt x="1749" y="35"/>
                  </a:lnTo>
                  <a:lnTo>
                    <a:pt x="1750" y="39"/>
                  </a:lnTo>
                  <a:lnTo>
                    <a:pt x="1750" y="39"/>
                  </a:lnTo>
                  <a:lnTo>
                    <a:pt x="1769" y="55"/>
                  </a:lnTo>
                  <a:lnTo>
                    <a:pt x="1769" y="55"/>
                  </a:lnTo>
                  <a:lnTo>
                    <a:pt x="1785" y="70"/>
                  </a:lnTo>
                  <a:lnTo>
                    <a:pt x="1785" y="70"/>
                  </a:lnTo>
                  <a:lnTo>
                    <a:pt x="1792" y="77"/>
                  </a:lnTo>
                  <a:lnTo>
                    <a:pt x="1797" y="85"/>
                  </a:lnTo>
                  <a:lnTo>
                    <a:pt x="1797" y="85"/>
                  </a:lnTo>
                  <a:lnTo>
                    <a:pt x="1799" y="92"/>
                  </a:lnTo>
                  <a:lnTo>
                    <a:pt x="1800" y="100"/>
                  </a:lnTo>
                  <a:lnTo>
                    <a:pt x="1800" y="100"/>
                  </a:lnTo>
                  <a:lnTo>
                    <a:pt x="1799" y="107"/>
                  </a:lnTo>
                  <a:lnTo>
                    <a:pt x="1797" y="114"/>
                  </a:lnTo>
                  <a:lnTo>
                    <a:pt x="1794" y="120"/>
                  </a:lnTo>
                  <a:lnTo>
                    <a:pt x="1789" y="127"/>
                  </a:lnTo>
                  <a:lnTo>
                    <a:pt x="1789" y="127"/>
                  </a:lnTo>
                  <a:lnTo>
                    <a:pt x="1784" y="130"/>
                  </a:lnTo>
                  <a:lnTo>
                    <a:pt x="1775" y="134"/>
                  </a:lnTo>
                  <a:lnTo>
                    <a:pt x="1769" y="135"/>
                  </a:lnTo>
                  <a:lnTo>
                    <a:pt x="1760" y="137"/>
                  </a:lnTo>
                  <a:lnTo>
                    <a:pt x="1760" y="137"/>
                  </a:lnTo>
                  <a:lnTo>
                    <a:pt x="1747" y="135"/>
                  </a:lnTo>
                  <a:lnTo>
                    <a:pt x="1735" y="130"/>
                  </a:lnTo>
                  <a:lnTo>
                    <a:pt x="1735" y="130"/>
                  </a:lnTo>
                  <a:lnTo>
                    <a:pt x="1727" y="120"/>
                  </a:lnTo>
                  <a:lnTo>
                    <a:pt x="1719" y="109"/>
                  </a:lnTo>
                  <a:lnTo>
                    <a:pt x="1739" y="95"/>
                  </a:lnTo>
                  <a:lnTo>
                    <a:pt x="1739" y="95"/>
                  </a:lnTo>
                  <a:lnTo>
                    <a:pt x="1744" y="104"/>
                  </a:lnTo>
                  <a:lnTo>
                    <a:pt x="1749" y="109"/>
                  </a:lnTo>
                  <a:lnTo>
                    <a:pt x="1755" y="112"/>
                  </a:lnTo>
                  <a:lnTo>
                    <a:pt x="1760" y="114"/>
                  </a:lnTo>
                  <a:lnTo>
                    <a:pt x="1760" y="114"/>
                  </a:lnTo>
                  <a:lnTo>
                    <a:pt x="1767" y="112"/>
                  </a:lnTo>
                  <a:lnTo>
                    <a:pt x="1772" y="109"/>
                  </a:lnTo>
                  <a:lnTo>
                    <a:pt x="1772" y="109"/>
                  </a:lnTo>
                  <a:lnTo>
                    <a:pt x="1775" y="105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97"/>
                  </a:lnTo>
                  <a:lnTo>
                    <a:pt x="1772" y="92"/>
                  </a:lnTo>
                  <a:lnTo>
                    <a:pt x="1772" y="92"/>
                  </a:lnTo>
                  <a:lnTo>
                    <a:pt x="1767" y="87"/>
                  </a:lnTo>
                  <a:lnTo>
                    <a:pt x="1759" y="79"/>
                  </a:lnTo>
                  <a:lnTo>
                    <a:pt x="1759" y="79"/>
                  </a:lnTo>
                  <a:lnTo>
                    <a:pt x="1740" y="64"/>
                  </a:lnTo>
                  <a:lnTo>
                    <a:pt x="1730" y="52"/>
                  </a:lnTo>
                  <a:lnTo>
                    <a:pt x="1730" y="52"/>
                  </a:lnTo>
                  <a:lnTo>
                    <a:pt x="1725" y="42"/>
                  </a:lnTo>
                  <a:lnTo>
                    <a:pt x="1724" y="34"/>
                  </a:lnTo>
                  <a:lnTo>
                    <a:pt x="1724" y="34"/>
                  </a:lnTo>
                  <a:lnTo>
                    <a:pt x="1725" y="27"/>
                  </a:lnTo>
                  <a:lnTo>
                    <a:pt x="1727" y="20"/>
                  </a:lnTo>
                  <a:lnTo>
                    <a:pt x="1730" y="15"/>
                  </a:lnTo>
                  <a:lnTo>
                    <a:pt x="1735" y="10"/>
                  </a:lnTo>
                  <a:lnTo>
                    <a:pt x="1735" y="10"/>
                  </a:lnTo>
                  <a:lnTo>
                    <a:pt x="1740" y="5"/>
                  </a:lnTo>
                  <a:lnTo>
                    <a:pt x="1745" y="2"/>
                  </a:lnTo>
                  <a:lnTo>
                    <a:pt x="1752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9" y="2"/>
                  </a:lnTo>
                  <a:lnTo>
                    <a:pt x="1779" y="5"/>
                  </a:lnTo>
                  <a:lnTo>
                    <a:pt x="1779" y="5"/>
                  </a:lnTo>
                  <a:lnTo>
                    <a:pt x="1787" y="10"/>
                  </a:lnTo>
                  <a:lnTo>
                    <a:pt x="1797" y="20"/>
                  </a:lnTo>
                  <a:lnTo>
                    <a:pt x="1797" y="2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10950575" y="0"/>
            <a:ext cx="1241425" cy="1423988"/>
          </a:xfrm>
          <a:custGeom>
            <a:avLst/>
            <a:gdLst>
              <a:gd name="T0" fmla="*/ 782 w 782"/>
              <a:gd name="T1" fmla="*/ 0 h 897"/>
              <a:gd name="T2" fmla="*/ 0 w 782"/>
              <a:gd name="T3" fmla="*/ 0 h 897"/>
              <a:gd name="T4" fmla="*/ 0 w 782"/>
              <a:gd name="T5" fmla="*/ 0 h 897"/>
              <a:gd name="T6" fmla="*/ 24 w 782"/>
              <a:gd name="T7" fmla="*/ 35 h 897"/>
              <a:gd name="T8" fmla="*/ 49 w 782"/>
              <a:gd name="T9" fmla="*/ 67 h 897"/>
              <a:gd name="T10" fmla="*/ 77 w 782"/>
              <a:gd name="T11" fmla="*/ 97 h 897"/>
              <a:gd name="T12" fmla="*/ 105 w 782"/>
              <a:gd name="T13" fmla="*/ 127 h 897"/>
              <a:gd name="T14" fmla="*/ 135 w 782"/>
              <a:gd name="T15" fmla="*/ 153 h 897"/>
              <a:gd name="T16" fmla="*/ 167 w 782"/>
              <a:gd name="T17" fmla="*/ 177 h 897"/>
              <a:gd name="T18" fmla="*/ 200 w 782"/>
              <a:gd name="T19" fmla="*/ 200 h 897"/>
              <a:gd name="T20" fmla="*/ 235 w 782"/>
              <a:gd name="T21" fmla="*/ 220 h 897"/>
              <a:gd name="T22" fmla="*/ 272 w 782"/>
              <a:gd name="T23" fmla="*/ 238 h 897"/>
              <a:gd name="T24" fmla="*/ 309 w 782"/>
              <a:gd name="T25" fmla="*/ 255 h 897"/>
              <a:gd name="T26" fmla="*/ 347 w 782"/>
              <a:gd name="T27" fmla="*/ 268 h 897"/>
              <a:gd name="T28" fmla="*/ 385 w 782"/>
              <a:gd name="T29" fmla="*/ 280 h 897"/>
              <a:gd name="T30" fmla="*/ 425 w 782"/>
              <a:gd name="T31" fmla="*/ 288 h 897"/>
              <a:gd name="T32" fmla="*/ 465 w 782"/>
              <a:gd name="T33" fmla="*/ 295 h 897"/>
              <a:gd name="T34" fmla="*/ 505 w 782"/>
              <a:gd name="T35" fmla="*/ 298 h 897"/>
              <a:gd name="T36" fmla="*/ 547 w 782"/>
              <a:gd name="T37" fmla="*/ 300 h 897"/>
              <a:gd name="T38" fmla="*/ 547 w 782"/>
              <a:gd name="T39" fmla="*/ 300 h 897"/>
              <a:gd name="T40" fmla="*/ 587 w 782"/>
              <a:gd name="T41" fmla="*/ 298 h 897"/>
              <a:gd name="T42" fmla="*/ 782 w 782"/>
              <a:gd name="T43" fmla="*/ 897 h 897"/>
              <a:gd name="T44" fmla="*/ 782 w 782"/>
              <a:gd name="T45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82" h="897">
                <a:moveTo>
                  <a:pt x="782" y="0"/>
                </a:moveTo>
                <a:lnTo>
                  <a:pt x="0" y="0"/>
                </a:lnTo>
                <a:lnTo>
                  <a:pt x="0" y="0"/>
                </a:lnTo>
                <a:lnTo>
                  <a:pt x="24" y="35"/>
                </a:lnTo>
                <a:lnTo>
                  <a:pt x="49" y="67"/>
                </a:lnTo>
                <a:lnTo>
                  <a:pt x="77" y="97"/>
                </a:lnTo>
                <a:lnTo>
                  <a:pt x="105" y="127"/>
                </a:lnTo>
                <a:lnTo>
                  <a:pt x="135" y="153"/>
                </a:lnTo>
                <a:lnTo>
                  <a:pt x="167" y="177"/>
                </a:lnTo>
                <a:lnTo>
                  <a:pt x="200" y="200"/>
                </a:lnTo>
                <a:lnTo>
                  <a:pt x="235" y="220"/>
                </a:lnTo>
                <a:lnTo>
                  <a:pt x="272" y="238"/>
                </a:lnTo>
                <a:lnTo>
                  <a:pt x="309" y="255"/>
                </a:lnTo>
                <a:lnTo>
                  <a:pt x="347" y="268"/>
                </a:lnTo>
                <a:lnTo>
                  <a:pt x="385" y="280"/>
                </a:lnTo>
                <a:lnTo>
                  <a:pt x="425" y="288"/>
                </a:lnTo>
                <a:lnTo>
                  <a:pt x="465" y="295"/>
                </a:lnTo>
                <a:lnTo>
                  <a:pt x="505" y="298"/>
                </a:lnTo>
                <a:lnTo>
                  <a:pt x="547" y="300"/>
                </a:lnTo>
                <a:lnTo>
                  <a:pt x="547" y="300"/>
                </a:lnTo>
                <a:lnTo>
                  <a:pt x="587" y="298"/>
                </a:lnTo>
                <a:lnTo>
                  <a:pt x="782" y="897"/>
                </a:lnTo>
                <a:lnTo>
                  <a:pt x="7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5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788" y="3488782"/>
            <a:ext cx="9144000" cy="597928"/>
          </a:xfrm>
        </p:spPr>
        <p:txBody>
          <a:bodyPr anchor="b">
            <a:noAutofit/>
          </a:bodyPr>
          <a:lstStyle>
            <a:lvl1pPr algn="l">
              <a:defRPr sz="5000">
                <a:latin typeface="TradeGothic" panose="020B080000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788" y="4108464"/>
            <a:ext cx="9144000" cy="336917"/>
          </a:xfrm>
        </p:spPr>
        <p:txBody>
          <a:bodyPr lIns="0" tIns="0" rIns="0" bIns="0"/>
          <a:lstStyle>
            <a:lvl1pPr marL="0" indent="0" algn="l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40788" y="907779"/>
            <a:ext cx="4190101" cy="1230507"/>
            <a:chOff x="725488" y="992188"/>
            <a:chExt cx="3962400" cy="1163638"/>
          </a:xfrm>
        </p:grpSpPr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923925" y="992188"/>
              <a:ext cx="862013" cy="1163638"/>
            </a:xfrm>
            <a:custGeom>
              <a:avLst/>
              <a:gdLst>
                <a:gd name="T0" fmla="*/ 435 w 543"/>
                <a:gd name="T1" fmla="*/ 232 h 733"/>
                <a:gd name="T2" fmla="*/ 483 w 543"/>
                <a:gd name="T3" fmla="*/ 252 h 733"/>
                <a:gd name="T4" fmla="*/ 520 w 543"/>
                <a:gd name="T5" fmla="*/ 288 h 733"/>
                <a:gd name="T6" fmla="*/ 540 w 543"/>
                <a:gd name="T7" fmla="*/ 337 h 733"/>
                <a:gd name="T8" fmla="*/ 543 w 543"/>
                <a:gd name="T9" fmla="*/ 378 h 733"/>
                <a:gd name="T10" fmla="*/ 526 w 543"/>
                <a:gd name="T11" fmla="*/ 428 h 733"/>
                <a:gd name="T12" fmla="*/ 495 w 543"/>
                <a:gd name="T13" fmla="*/ 468 h 733"/>
                <a:gd name="T14" fmla="*/ 448 w 543"/>
                <a:gd name="T15" fmla="*/ 493 h 733"/>
                <a:gd name="T16" fmla="*/ 408 w 543"/>
                <a:gd name="T17" fmla="*/ 500 h 733"/>
                <a:gd name="T18" fmla="*/ 333 w 543"/>
                <a:gd name="T19" fmla="*/ 477 h 733"/>
                <a:gd name="T20" fmla="*/ 253 w 543"/>
                <a:gd name="T21" fmla="*/ 628 h 733"/>
                <a:gd name="T22" fmla="*/ 255 w 543"/>
                <a:gd name="T23" fmla="*/ 677 h 733"/>
                <a:gd name="T24" fmla="*/ 235 w 543"/>
                <a:gd name="T25" fmla="*/ 712 h 733"/>
                <a:gd name="T26" fmla="*/ 181 w 543"/>
                <a:gd name="T27" fmla="*/ 733 h 733"/>
                <a:gd name="T28" fmla="*/ 138 w 543"/>
                <a:gd name="T29" fmla="*/ 718 h 733"/>
                <a:gd name="T30" fmla="*/ 108 w 543"/>
                <a:gd name="T31" fmla="*/ 670 h 733"/>
                <a:gd name="T32" fmla="*/ 121 w 543"/>
                <a:gd name="T33" fmla="*/ 613 h 733"/>
                <a:gd name="T34" fmla="*/ 150 w 543"/>
                <a:gd name="T35" fmla="*/ 588 h 733"/>
                <a:gd name="T36" fmla="*/ 198 w 543"/>
                <a:gd name="T37" fmla="*/ 582 h 733"/>
                <a:gd name="T38" fmla="*/ 293 w 543"/>
                <a:gd name="T39" fmla="*/ 437 h 733"/>
                <a:gd name="T40" fmla="*/ 150 w 543"/>
                <a:gd name="T41" fmla="*/ 383 h 733"/>
                <a:gd name="T42" fmla="*/ 131 w 543"/>
                <a:gd name="T43" fmla="*/ 415 h 733"/>
                <a:gd name="T44" fmla="*/ 88 w 543"/>
                <a:gd name="T45" fmla="*/ 438 h 733"/>
                <a:gd name="T46" fmla="*/ 46 w 543"/>
                <a:gd name="T47" fmla="*/ 435 h 733"/>
                <a:gd name="T48" fmla="*/ 6 w 543"/>
                <a:gd name="T49" fmla="*/ 393 h 733"/>
                <a:gd name="T50" fmla="*/ 1 w 543"/>
                <a:gd name="T51" fmla="*/ 348 h 733"/>
                <a:gd name="T52" fmla="*/ 33 w 543"/>
                <a:gd name="T53" fmla="*/ 302 h 733"/>
                <a:gd name="T54" fmla="*/ 76 w 543"/>
                <a:gd name="T55" fmla="*/ 288 h 733"/>
                <a:gd name="T56" fmla="*/ 123 w 543"/>
                <a:gd name="T57" fmla="*/ 305 h 733"/>
                <a:gd name="T58" fmla="*/ 150 w 543"/>
                <a:gd name="T59" fmla="*/ 345 h 733"/>
                <a:gd name="T60" fmla="*/ 283 w 543"/>
                <a:gd name="T61" fmla="*/ 312 h 733"/>
                <a:gd name="T62" fmla="*/ 325 w 543"/>
                <a:gd name="T63" fmla="*/ 258 h 733"/>
                <a:gd name="T64" fmla="*/ 325 w 543"/>
                <a:gd name="T65" fmla="*/ 152 h 733"/>
                <a:gd name="T66" fmla="*/ 278 w 543"/>
                <a:gd name="T67" fmla="*/ 138 h 733"/>
                <a:gd name="T68" fmla="*/ 248 w 543"/>
                <a:gd name="T69" fmla="*/ 100 h 733"/>
                <a:gd name="T70" fmla="*/ 248 w 543"/>
                <a:gd name="T71" fmla="*/ 55 h 733"/>
                <a:gd name="T72" fmla="*/ 283 w 543"/>
                <a:gd name="T73" fmla="*/ 10 h 733"/>
                <a:gd name="T74" fmla="*/ 326 w 543"/>
                <a:gd name="T75" fmla="*/ 0 h 733"/>
                <a:gd name="T76" fmla="*/ 378 w 543"/>
                <a:gd name="T77" fmla="*/ 27 h 733"/>
                <a:gd name="T78" fmla="*/ 396 w 543"/>
                <a:gd name="T79" fmla="*/ 65 h 733"/>
                <a:gd name="T80" fmla="*/ 386 w 543"/>
                <a:gd name="T81" fmla="*/ 113 h 733"/>
                <a:gd name="T82" fmla="*/ 391 w 543"/>
                <a:gd name="T83" fmla="*/ 230 h 733"/>
                <a:gd name="T84" fmla="*/ 408 w 543"/>
                <a:gd name="T85" fmla="*/ 288 h 733"/>
                <a:gd name="T86" fmla="*/ 451 w 543"/>
                <a:gd name="T87" fmla="*/ 302 h 733"/>
                <a:gd name="T88" fmla="*/ 483 w 543"/>
                <a:gd name="T89" fmla="*/ 348 h 733"/>
                <a:gd name="T90" fmla="*/ 478 w 543"/>
                <a:gd name="T91" fmla="*/ 393 h 733"/>
                <a:gd name="T92" fmla="*/ 438 w 543"/>
                <a:gd name="T93" fmla="*/ 435 h 733"/>
                <a:gd name="T94" fmla="*/ 393 w 543"/>
                <a:gd name="T95" fmla="*/ 440 h 733"/>
                <a:gd name="T96" fmla="*/ 345 w 543"/>
                <a:gd name="T97" fmla="*/ 407 h 733"/>
                <a:gd name="T98" fmla="*/ 331 w 543"/>
                <a:gd name="T99" fmla="*/ 365 h 733"/>
                <a:gd name="T100" fmla="*/ 353 w 543"/>
                <a:gd name="T101" fmla="*/ 310 h 733"/>
                <a:gd name="T102" fmla="*/ 408 w 543"/>
                <a:gd name="T103" fmla="*/ 28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733">
                  <a:moveTo>
                    <a:pt x="408" y="228"/>
                  </a:moveTo>
                  <a:lnTo>
                    <a:pt x="408" y="228"/>
                  </a:lnTo>
                  <a:lnTo>
                    <a:pt x="421" y="230"/>
                  </a:lnTo>
                  <a:lnTo>
                    <a:pt x="435" y="232"/>
                  </a:lnTo>
                  <a:lnTo>
                    <a:pt x="448" y="235"/>
                  </a:lnTo>
                  <a:lnTo>
                    <a:pt x="460" y="240"/>
                  </a:lnTo>
                  <a:lnTo>
                    <a:pt x="473" y="245"/>
                  </a:lnTo>
                  <a:lnTo>
                    <a:pt x="483" y="252"/>
                  </a:lnTo>
                  <a:lnTo>
                    <a:pt x="495" y="260"/>
                  </a:lnTo>
                  <a:lnTo>
                    <a:pt x="503" y="268"/>
                  </a:lnTo>
                  <a:lnTo>
                    <a:pt x="513" y="278"/>
                  </a:lnTo>
                  <a:lnTo>
                    <a:pt x="520" y="288"/>
                  </a:lnTo>
                  <a:lnTo>
                    <a:pt x="526" y="300"/>
                  </a:lnTo>
                  <a:lnTo>
                    <a:pt x="533" y="312"/>
                  </a:lnTo>
                  <a:lnTo>
                    <a:pt x="536" y="323"/>
                  </a:lnTo>
                  <a:lnTo>
                    <a:pt x="540" y="337"/>
                  </a:lnTo>
                  <a:lnTo>
                    <a:pt x="543" y="350"/>
                  </a:lnTo>
                  <a:lnTo>
                    <a:pt x="543" y="365"/>
                  </a:lnTo>
                  <a:lnTo>
                    <a:pt x="543" y="365"/>
                  </a:lnTo>
                  <a:lnTo>
                    <a:pt x="543" y="378"/>
                  </a:lnTo>
                  <a:lnTo>
                    <a:pt x="540" y="392"/>
                  </a:lnTo>
                  <a:lnTo>
                    <a:pt x="536" y="405"/>
                  </a:lnTo>
                  <a:lnTo>
                    <a:pt x="533" y="417"/>
                  </a:lnTo>
                  <a:lnTo>
                    <a:pt x="526" y="428"/>
                  </a:lnTo>
                  <a:lnTo>
                    <a:pt x="520" y="440"/>
                  </a:lnTo>
                  <a:lnTo>
                    <a:pt x="513" y="450"/>
                  </a:lnTo>
                  <a:lnTo>
                    <a:pt x="503" y="460"/>
                  </a:lnTo>
                  <a:lnTo>
                    <a:pt x="495" y="468"/>
                  </a:lnTo>
                  <a:lnTo>
                    <a:pt x="483" y="477"/>
                  </a:lnTo>
                  <a:lnTo>
                    <a:pt x="473" y="483"/>
                  </a:lnTo>
                  <a:lnTo>
                    <a:pt x="460" y="488"/>
                  </a:lnTo>
                  <a:lnTo>
                    <a:pt x="448" y="493"/>
                  </a:lnTo>
                  <a:lnTo>
                    <a:pt x="435" y="497"/>
                  </a:lnTo>
                  <a:lnTo>
                    <a:pt x="421" y="498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88" y="498"/>
                  </a:lnTo>
                  <a:lnTo>
                    <a:pt x="368" y="493"/>
                  </a:lnTo>
                  <a:lnTo>
                    <a:pt x="350" y="487"/>
                  </a:lnTo>
                  <a:lnTo>
                    <a:pt x="333" y="477"/>
                  </a:lnTo>
                  <a:lnTo>
                    <a:pt x="240" y="608"/>
                  </a:lnTo>
                  <a:lnTo>
                    <a:pt x="240" y="608"/>
                  </a:lnTo>
                  <a:lnTo>
                    <a:pt x="248" y="618"/>
                  </a:lnTo>
                  <a:lnTo>
                    <a:pt x="253" y="628"/>
                  </a:lnTo>
                  <a:lnTo>
                    <a:pt x="256" y="640"/>
                  </a:lnTo>
                  <a:lnTo>
                    <a:pt x="258" y="653"/>
                  </a:lnTo>
                  <a:lnTo>
                    <a:pt x="258" y="665"/>
                  </a:lnTo>
                  <a:lnTo>
                    <a:pt x="255" y="677"/>
                  </a:lnTo>
                  <a:lnTo>
                    <a:pt x="251" y="690"/>
                  </a:lnTo>
                  <a:lnTo>
                    <a:pt x="245" y="700"/>
                  </a:lnTo>
                  <a:lnTo>
                    <a:pt x="245" y="700"/>
                  </a:lnTo>
                  <a:lnTo>
                    <a:pt x="235" y="712"/>
                  </a:lnTo>
                  <a:lnTo>
                    <a:pt x="223" y="722"/>
                  </a:lnTo>
                  <a:lnTo>
                    <a:pt x="210" y="728"/>
                  </a:lnTo>
                  <a:lnTo>
                    <a:pt x="195" y="732"/>
                  </a:lnTo>
                  <a:lnTo>
                    <a:pt x="181" y="733"/>
                  </a:lnTo>
                  <a:lnTo>
                    <a:pt x="166" y="730"/>
                  </a:lnTo>
                  <a:lnTo>
                    <a:pt x="151" y="727"/>
                  </a:lnTo>
                  <a:lnTo>
                    <a:pt x="138" y="718"/>
                  </a:lnTo>
                  <a:lnTo>
                    <a:pt x="138" y="718"/>
                  </a:lnTo>
                  <a:lnTo>
                    <a:pt x="126" y="708"/>
                  </a:lnTo>
                  <a:lnTo>
                    <a:pt x="118" y="697"/>
                  </a:lnTo>
                  <a:lnTo>
                    <a:pt x="111" y="683"/>
                  </a:lnTo>
                  <a:lnTo>
                    <a:pt x="108" y="670"/>
                  </a:lnTo>
                  <a:lnTo>
                    <a:pt x="106" y="655"/>
                  </a:lnTo>
                  <a:lnTo>
                    <a:pt x="108" y="640"/>
                  </a:lnTo>
                  <a:lnTo>
                    <a:pt x="113" y="627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30" y="603"/>
                  </a:lnTo>
                  <a:lnTo>
                    <a:pt x="138" y="595"/>
                  </a:lnTo>
                  <a:lnTo>
                    <a:pt x="150" y="588"/>
                  </a:lnTo>
                  <a:lnTo>
                    <a:pt x="161" y="583"/>
                  </a:lnTo>
                  <a:lnTo>
                    <a:pt x="173" y="582"/>
                  </a:lnTo>
                  <a:lnTo>
                    <a:pt x="185" y="580"/>
                  </a:lnTo>
                  <a:lnTo>
                    <a:pt x="198" y="582"/>
                  </a:lnTo>
                  <a:lnTo>
                    <a:pt x="210" y="585"/>
                  </a:lnTo>
                  <a:lnTo>
                    <a:pt x="305" y="452"/>
                  </a:lnTo>
                  <a:lnTo>
                    <a:pt x="305" y="452"/>
                  </a:lnTo>
                  <a:lnTo>
                    <a:pt x="293" y="437"/>
                  </a:lnTo>
                  <a:lnTo>
                    <a:pt x="285" y="420"/>
                  </a:lnTo>
                  <a:lnTo>
                    <a:pt x="278" y="402"/>
                  </a:lnTo>
                  <a:lnTo>
                    <a:pt x="273" y="383"/>
                  </a:lnTo>
                  <a:lnTo>
                    <a:pt x="150" y="383"/>
                  </a:lnTo>
                  <a:lnTo>
                    <a:pt x="150" y="383"/>
                  </a:lnTo>
                  <a:lnTo>
                    <a:pt x="145" y="395"/>
                  </a:lnTo>
                  <a:lnTo>
                    <a:pt x="140" y="407"/>
                  </a:lnTo>
                  <a:lnTo>
                    <a:pt x="131" y="415"/>
                  </a:lnTo>
                  <a:lnTo>
                    <a:pt x="123" y="423"/>
                  </a:lnTo>
                  <a:lnTo>
                    <a:pt x="113" y="432"/>
                  </a:lnTo>
                  <a:lnTo>
                    <a:pt x="101" y="437"/>
                  </a:lnTo>
                  <a:lnTo>
                    <a:pt x="88" y="438"/>
                  </a:lnTo>
                  <a:lnTo>
                    <a:pt x="76" y="440"/>
                  </a:lnTo>
                  <a:lnTo>
                    <a:pt x="76" y="440"/>
                  </a:lnTo>
                  <a:lnTo>
                    <a:pt x="60" y="438"/>
                  </a:lnTo>
                  <a:lnTo>
                    <a:pt x="46" y="435"/>
                  </a:lnTo>
                  <a:lnTo>
                    <a:pt x="33" y="427"/>
                  </a:lnTo>
                  <a:lnTo>
                    <a:pt x="21" y="418"/>
                  </a:lnTo>
                  <a:lnTo>
                    <a:pt x="13" y="407"/>
                  </a:lnTo>
                  <a:lnTo>
                    <a:pt x="6" y="393"/>
                  </a:lnTo>
                  <a:lnTo>
                    <a:pt x="1" y="38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1" y="348"/>
                  </a:lnTo>
                  <a:lnTo>
                    <a:pt x="6" y="335"/>
                  </a:lnTo>
                  <a:lnTo>
                    <a:pt x="13" y="322"/>
                  </a:lnTo>
                  <a:lnTo>
                    <a:pt x="21" y="310"/>
                  </a:lnTo>
                  <a:lnTo>
                    <a:pt x="33" y="302"/>
                  </a:lnTo>
                  <a:lnTo>
                    <a:pt x="46" y="295"/>
                  </a:lnTo>
                  <a:lnTo>
                    <a:pt x="60" y="290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88" y="290"/>
                  </a:lnTo>
                  <a:lnTo>
                    <a:pt x="101" y="293"/>
                  </a:lnTo>
                  <a:lnTo>
                    <a:pt x="113" y="298"/>
                  </a:lnTo>
                  <a:lnTo>
                    <a:pt x="123" y="305"/>
                  </a:lnTo>
                  <a:lnTo>
                    <a:pt x="131" y="313"/>
                  </a:lnTo>
                  <a:lnTo>
                    <a:pt x="140" y="323"/>
                  </a:lnTo>
                  <a:lnTo>
                    <a:pt x="145" y="333"/>
                  </a:lnTo>
                  <a:lnTo>
                    <a:pt x="150" y="345"/>
                  </a:lnTo>
                  <a:lnTo>
                    <a:pt x="273" y="345"/>
                  </a:lnTo>
                  <a:lnTo>
                    <a:pt x="273" y="345"/>
                  </a:lnTo>
                  <a:lnTo>
                    <a:pt x="278" y="328"/>
                  </a:lnTo>
                  <a:lnTo>
                    <a:pt x="283" y="312"/>
                  </a:lnTo>
                  <a:lnTo>
                    <a:pt x="291" y="297"/>
                  </a:lnTo>
                  <a:lnTo>
                    <a:pt x="300" y="282"/>
                  </a:lnTo>
                  <a:lnTo>
                    <a:pt x="311" y="268"/>
                  </a:lnTo>
                  <a:lnTo>
                    <a:pt x="325" y="258"/>
                  </a:lnTo>
                  <a:lnTo>
                    <a:pt x="338" y="248"/>
                  </a:lnTo>
                  <a:lnTo>
                    <a:pt x="355" y="240"/>
                  </a:lnTo>
                  <a:lnTo>
                    <a:pt x="325" y="152"/>
                  </a:lnTo>
                  <a:lnTo>
                    <a:pt x="325" y="152"/>
                  </a:lnTo>
                  <a:lnTo>
                    <a:pt x="313" y="152"/>
                  </a:lnTo>
                  <a:lnTo>
                    <a:pt x="301" y="150"/>
                  </a:lnTo>
                  <a:lnTo>
                    <a:pt x="290" y="145"/>
                  </a:lnTo>
                  <a:lnTo>
                    <a:pt x="278" y="138"/>
                  </a:lnTo>
                  <a:lnTo>
                    <a:pt x="268" y="132"/>
                  </a:lnTo>
                  <a:lnTo>
                    <a:pt x="260" y="122"/>
                  </a:lnTo>
                  <a:lnTo>
                    <a:pt x="253" y="112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5" y="85"/>
                  </a:lnTo>
                  <a:lnTo>
                    <a:pt x="245" y="70"/>
                  </a:lnTo>
                  <a:lnTo>
                    <a:pt x="248" y="55"/>
                  </a:lnTo>
                  <a:lnTo>
                    <a:pt x="253" y="42"/>
                  </a:lnTo>
                  <a:lnTo>
                    <a:pt x="261" y="30"/>
                  </a:lnTo>
                  <a:lnTo>
                    <a:pt x="271" y="18"/>
                  </a:lnTo>
                  <a:lnTo>
                    <a:pt x="283" y="10"/>
                  </a:lnTo>
                  <a:lnTo>
                    <a:pt x="296" y="3"/>
                  </a:lnTo>
                  <a:lnTo>
                    <a:pt x="296" y="3"/>
                  </a:lnTo>
                  <a:lnTo>
                    <a:pt x="311" y="0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5" y="8"/>
                  </a:lnTo>
                  <a:lnTo>
                    <a:pt x="368" y="17"/>
                  </a:lnTo>
                  <a:lnTo>
                    <a:pt x="378" y="27"/>
                  </a:lnTo>
                  <a:lnTo>
                    <a:pt x="386" y="38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6" y="65"/>
                  </a:lnTo>
                  <a:lnTo>
                    <a:pt x="396" y="78"/>
                  </a:lnTo>
                  <a:lnTo>
                    <a:pt x="395" y="90"/>
                  </a:lnTo>
                  <a:lnTo>
                    <a:pt x="391" y="102"/>
                  </a:lnTo>
                  <a:lnTo>
                    <a:pt x="386" y="113"/>
                  </a:lnTo>
                  <a:lnTo>
                    <a:pt x="380" y="123"/>
                  </a:lnTo>
                  <a:lnTo>
                    <a:pt x="371" y="132"/>
                  </a:lnTo>
                  <a:lnTo>
                    <a:pt x="361" y="140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408" y="228"/>
                  </a:lnTo>
                  <a:lnTo>
                    <a:pt x="408" y="228"/>
                  </a:lnTo>
                  <a:close/>
                  <a:moveTo>
                    <a:pt x="408" y="288"/>
                  </a:moveTo>
                  <a:lnTo>
                    <a:pt x="408" y="288"/>
                  </a:lnTo>
                  <a:lnTo>
                    <a:pt x="423" y="290"/>
                  </a:lnTo>
                  <a:lnTo>
                    <a:pt x="438" y="293"/>
                  </a:lnTo>
                  <a:lnTo>
                    <a:pt x="451" y="302"/>
                  </a:lnTo>
                  <a:lnTo>
                    <a:pt x="461" y="310"/>
                  </a:lnTo>
                  <a:lnTo>
                    <a:pt x="471" y="322"/>
                  </a:lnTo>
                  <a:lnTo>
                    <a:pt x="478" y="335"/>
                  </a:lnTo>
                  <a:lnTo>
                    <a:pt x="483" y="348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3" y="380"/>
                  </a:lnTo>
                  <a:lnTo>
                    <a:pt x="478" y="393"/>
                  </a:lnTo>
                  <a:lnTo>
                    <a:pt x="471" y="407"/>
                  </a:lnTo>
                  <a:lnTo>
                    <a:pt x="461" y="418"/>
                  </a:lnTo>
                  <a:lnTo>
                    <a:pt x="451" y="428"/>
                  </a:lnTo>
                  <a:lnTo>
                    <a:pt x="438" y="435"/>
                  </a:lnTo>
                  <a:lnTo>
                    <a:pt x="423" y="440"/>
                  </a:lnTo>
                  <a:lnTo>
                    <a:pt x="408" y="442"/>
                  </a:lnTo>
                  <a:lnTo>
                    <a:pt x="408" y="442"/>
                  </a:lnTo>
                  <a:lnTo>
                    <a:pt x="393" y="440"/>
                  </a:lnTo>
                  <a:lnTo>
                    <a:pt x="378" y="435"/>
                  </a:lnTo>
                  <a:lnTo>
                    <a:pt x="365" y="428"/>
                  </a:lnTo>
                  <a:lnTo>
                    <a:pt x="353" y="418"/>
                  </a:lnTo>
                  <a:lnTo>
                    <a:pt x="345" y="407"/>
                  </a:lnTo>
                  <a:lnTo>
                    <a:pt x="338" y="393"/>
                  </a:lnTo>
                  <a:lnTo>
                    <a:pt x="333" y="380"/>
                  </a:lnTo>
                  <a:lnTo>
                    <a:pt x="331" y="365"/>
                  </a:lnTo>
                  <a:lnTo>
                    <a:pt x="331" y="365"/>
                  </a:lnTo>
                  <a:lnTo>
                    <a:pt x="333" y="348"/>
                  </a:lnTo>
                  <a:lnTo>
                    <a:pt x="338" y="335"/>
                  </a:lnTo>
                  <a:lnTo>
                    <a:pt x="345" y="322"/>
                  </a:lnTo>
                  <a:lnTo>
                    <a:pt x="353" y="310"/>
                  </a:lnTo>
                  <a:lnTo>
                    <a:pt x="365" y="302"/>
                  </a:lnTo>
                  <a:lnTo>
                    <a:pt x="378" y="293"/>
                  </a:lnTo>
                  <a:lnTo>
                    <a:pt x="393" y="290"/>
                  </a:lnTo>
                  <a:lnTo>
                    <a:pt x="408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830388" y="1203325"/>
              <a:ext cx="2857500" cy="725488"/>
            </a:xfrm>
            <a:custGeom>
              <a:avLst/>
              <a:gdLst>
                <a:gd name="T0" fmla="*/ 114 w 1800"/>
                <a:gd name="T1" fmla="*/ 100 h 457"/>
                <a:gd name="T2" fmla="*/ 200 w 1800"/>
                <a:gd name="T3" fmla="*/ 114 h 457"/>
                <a:gd name="T4" fmla="*/ 274 w 1800"/>
                <a:gd name="T5" fmla="*/ 102 h 457"/>
                <a:gd name="T6" fmla="*/ 370 w 1800"/>
                <a:gd name="T7" fmla="*/ 115 h 457"/>
                <a:gd name="T8" fmla="*/ 335 w 1800"/>
                <a:gd name="T9" fmla="*/ 362 h 457"/>
                <a:gd name="T10" fmla="*/ 300 w 1800"/>
                <a:gd name="T11" fmla="*/ 155 h 457"/>
                <a:gd name="T12" fmla="*/ 244 w 1800"/>
                <a:gd name="T13" fmla="*/ 182 h 457"/>
                <a:gd name="T14" fmla="*/ 167 w 1800"/>
                <a:gd name="T15" fmla="*/ 205 h 457"/>
                <a:gd name="T16" fmla="*/ 135 w 1800"/>
                <a:gd name="T17" fmla="*/ 157 h 457"/>
                <a:gd name="T18" fmla="*/ 80 w 1800"/>
                <a:gd name="T19" fmla="*/ 175 h 457"/>
                <a:gd name="T20" fmla="*/ 1735 w 1800"/>
                <a:gd name="T21" fmla="*/ 0 h 457"/>
                <a:gd name="T22" fmla="*/ 1697 w 1800"/>
                <a:gd name="T23" fmla="*/ 360 h 457"/>
                <a:gd name="T24" fmla="*/ 1597 w 1800"/>
                <a:gd name="T25" fmla="*/ 352 h 457"/>
                <a:gd name="T26" fmla="*/ 1532 w 1800"/>
                <a:gd name="T27" fmla="*/ 260 h 457"/>
                <a:gd name="T28" fmla="*/ 1557 w 1800"/>
                <a:gd name="T29" fmla="*/ 144 h 457"/>
                <a:gd name="T30" fmla="*/ 1652 w 1800"/>
                <a:gd name="T31" fmla="*/ 95 h 457"/>
                <a:gd name="T32" fmla="*/ 1735 w 1800"/>
                <a:gd name="T33" fmla="*/ 130 h 457"/>
                <a:gd name="T34" fmla="*/ 545 w 1800"/>
                <a:gd name="T35" fmla="*/ 100 h 457"/>
                <a:gd name="T36" fmla="*/ 647 w 1800"/>
                <a:gd name="T37" fmla="*/ 117 h 457"/>
                <a:gd name="T38" fmla="*/ 700 w 1800"/>
                <a:gd name="T39" fmla="*/ 217 h 457"/>
                <a:gd name="T40" fmla="*/ 665 w 1800"/>
                <a:gd name="T41" fmla="*/ 329 h 457"/>
                <a:gd name="T42" fmla="*/ 577 w 1800"/>
                <a:gd name="T43" fmla="*/ 369 h 457"/>
                <a:gd name="T44" fmla="*/ 497 w 1800"/>
                <a:gd name="T45" fmla="*/ 457 h 457"/>
                <a:gd name="T46" fmla="*/ 514 w 1800"/>
                <a:gd name="T47" fmla="*/ 175 h 457"/>
                <a:gd name="T48" fmla="*/ 514 w 1800"/>
                <a:gd name="T49" fmla="*/ 287 h 457"/>
                <a:gd name="T50" fmla="*/ 615 w 1800"/>
                <a:gd name="T51" fmla="*/ 287 h 457"/>
                <a:gd name="T52" fmla="*/ 617 w 1800"/>
                <a:gd name="T53" fmla="*/ 175 h 457"/>
                <a:gd name="T54" fmla="*/ 915 w 1800"/>
                <a:gd name="T55" fmla="*/ 105 h 457"/>
                <a:gd name="T56" fmla="*/ 1000 w 1800"/>
                <a:gd name="T57" fmla="*/ 214 h 457"/>
                <a:gd name="T58" fmla="*/ 947 w 1800"/>
                <a:gd name="T59" fmla="*/ 340 h 457"/>
                <a:gd name="T60" fmla="*/ 822 w 1800"/>
                <a:gd name="T61" fmla="*/ 362 h 457"/>
                <a:gd name="T62" fmla="*/ 737 w 1800"/>
                <a:gd name="T63" fmla="*/ 284 h 457"/>
                <a:gd name="T64" fmla="*/ 745 w 1800"/>
                <a:gd name="T65" fmla="*/ 164 h 457"/>
                <a:gd name="T66" fmla="*/ 837 w 1800"/>
                <a:gd name="T67" fmla="*/ 97 h 457"/>
                <a:gd name="T68" fmla="*/ 812 w 1800"/>
                <a:gd name="T69" fmla="*/ 177 h 457"/>
                <a:gd name="T70" fmla="*/ 812 w 1800"/>
                <a:gd name="T71" fmla="*/ 285 h 457"/>
                <a:gd name="T72" fmla="*/ 914 w 1800"/>
                <a:gd name="T73" fmla="*/ 285 h 457"/>
                <a:gd name="T74" fmla="*/ 915 w 1800"/>
                <a:gd name="T75" fmla="*/ 177 h 457"/>
                <a:gd name="T76" fmla="*/ 1137 w 1800"/>
                <a:gd name="T77" fmla="*/ 160 h 457"/>
                <a:gd name="T78" fmla="*/ 1094 w 1800"/>
                <a:gd name="T79" fmla="*/ 175 h 457"/>
                <a:gd name="T80" fmla="*/ 1192 w 1800"/>
                <a:gd name="T81" fmla="*/ 242 h 457"/>
                <a:gd name="T82" fmla="*/ 1180 w 1800"/>
                <a:gd name="T83" fmla="*/ 345 h 457"/>
                <a:gd name="T84" fmla="*/ 1060 w 1800"/>
                <a:gd name="T85" fmla="*/ 357 h 457"/>
                <a:gd name="T86" fmla="*/ 1102 w 1800"/>
                <a:gd name="T87" fmla="*/ 307 h 457"/>
                <a:gd name="T88" fmla="*/ 1144 w 1800"/>
                <a:gd name="T89" fmla="*/ 289 h 457"/>
                <a:gd name="T90" fmla="*/ 1047 w 1800"/>
                <a:gd name="T91" fmla="*/ 214 h 457"/>
                <a:gd name="T92" fmla="*/ 1054 w 1800"/>
                <a:gd name="T93" fmla="*/ 117 h 457"/>
                <a:gd name="T94" fmla="*/ 1164 w 1800"/>
                <a:gd name="T95" fmla="*/ 105 h 457"/>
                <a:gd name="T96" fmla="*/ 1299 w 1800"/>
                <a:gd name="T97" fmla="*/ 275 h 457"/>
                <a:gd name="T98" fmla="*/ 1399 w 1800"/>
                <a:gd name="T99" fmla="*/ 304 h 457"/>
                <a:gd name="T100" fmla="*/ 1419 w 1800"/>
                <a:gd name="T101" fmla="*/ 360 h 457"/>
                <a:gd name="T102" fmla="*/ 1285 w 1800"/>
                <a:gd name="T103" fmla="*/ 347 h 457"/>
                <a:gd name="T104" fmla="*/ 1227 w 1800"/>
                <a:gd name="T105" fmla="*/ 247 h 457"/>
                <a:gd name="T106" fmla="*/ 1265 w 1800"/>
                <a:gd name="T107" fmla="*/ 134 h 457"/>
                <a:gd name="T108" fmla="*/ 1362 w 1800"/>
                <a:gd name="T109" fmla="*/ 95 h 457"/>
                <a:gd name="T110" fmla="*/ 1470 w 1800"/>
                <a:gd name="T111" fmla="*/ 144 h 457"/>
                <a:gd name="T112" fmla="*/ 1435 w 1800"/>
                <a:gd name="T113" fmla="*/ 199 h 457"/>
                <a:gd name="T114" fmla="*/ 1365 w 1800"/>
                <a:gd name="T115" fmla="*/ 150 h 457"/>
                <a:gd name="T116" fmla="*/ 1435 w 1800"/>
                <a:gd name="T117" fmla="*/ 199 h 457"/>
                <a:gd name="T118" fmla="*/ 1597 w 1800"/>
                <a:gd name="T119" fmla="*/ 215 h 457"/>
                <a:gd name="T120" fmla="*/ 1652 w 1800"/>
                <a:gd name="T121" fmla="*/ 307 h 457"/>
                <a:gd name="T122" fmla="*/ 1737 w 1800"/>
                <a:gd name="T123" fmla="*/ 247 h 457"/>
                <a:gd name="T124" fmla="*/ 1680 w 1800"/>
                <a:gd name="T125" fmla="*/ 1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0" h="457">
                  <a:moveTo>
                    <a:pt x="0" y="100"/>
                  </a:moveTo>
                  <a:lnTo>
                    <a:pt x="65" y="100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74" y="122"/>
                  </a:lnTo>
                  <a:lnTo>
                    <a:pt x="84" y="115"/>
                  </a:lnTo>
                  <a:lnTo>
                    <a:pt x="92" y="109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14" y="100"/>
                  </a:lnTo>
                  <a:lnTo>
                    <a:pt x="124" y="97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59" y="95"/>
                  </a:lnTo>
                  <a:lnTo>
                    <a:pt x="170" y="97"/>
                  </a:lnTo>
                  <a:lnTo>
                    <a:pt x="182" y="102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200" y="114"/>
                  </a:lnTo>
                  <a:lnTo>
                    <a:pt x="209" y="122"/>
                  </a:lnTo>
                  <a:lnTo>
                    <a:pt x="217" y="130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30"/>
                  </a:lnTo>
                  <a:lnTo>
                    <a:pt x="240" y="122"/>
                  </a:lnTo>
                  <a:lnTo>
                    <a:pt x="250" y="114"/>
                  </a:lnTo>
                  <a:lnTo>
                    <a:pt x="262" y="107"/>
                  </a:lnTo>
                  <a:lnTo>
                    <a:pt x="262" y="107"/>
                  </a:lnTo>
                  <a:lnTo>
                    <a:pt x="274" y="102"/>
                  </a:lnTo>
                  <a:lnTo>
                    <a:pt x="285" y="97"/>
                  </a:lnTo>
                  <a:lnTo>
                    <a:pt x="299" y="95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25" y="95"/>
                  </a:lnTo>
                  <a:lnTo>
                    <a:pt x="337" y="99"/>
                  </a:lnTo>
                  <a:lnTo>
                    <a:pt x="349" y="102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70" y="115"/>
                  </a:lnTo>
                  <a:lnTo>
                    <a:pt x="379" y="122"/>
                  </a:lnTo>
                  <a:lnTo>
                    <a:pt x="385" y="132"/>
                  </a:lnTo>
                  <a:lnTo>
                    <a:pt x="390" y="142"/>
                  </a:lnTo>
                  <a:lnTo>
                    <a:pt x="390" y="142"/>
                  </a:lnTo>
                  <a:lnTo>
                    <a:pt x="395" y="154"/>
                  </a:lnTo>
                  <a:lnTo>
                    <a:pt x="397" y="169"/>
                  </a:lnTo>
                  <a:lnTo>
                    <a:pt x="399" y="187"/>
                  </a:lnTo>
                  <a:lnTo>
                    <a:pt x="400" y="209"/>
                  </a:lnTo>
                  <a:lnTo>
                    <a:pt x="400" y="362"/>
                  </a:lnTo>
                  <a:lnTo>
                    <a:pt x="335" y="362"/>
                  </a:lnTo>
                  <a:lnTo>
                    <a:pt x="335" y="230"/>
                  </a:lnTo>
                  <a:lnTo>
                    <a:pt x="335" y="230"/>
                  </a:lnTo>
                  <a:lnTo>
                    <a:pt x="334" y="210"/>
                  </a:lnTo>
                  <a:lnTo>
                    <a:pt x="332" y="194"/>
                  </a:lnTo>
                  <a:lnTo>
                    <a:pt x="329" y="180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17" y="164"/>
                  </a:lnTo>
                  <a:lnTo>
                    <a:pt x="310" y="159"/>
                  </a:lnTo>
                  <a:lnTo>
                    <a:pt x="300" y="155"/>
                  </a:lnTo>
                  <a:lnTo>
                    <a:pt x="290" y="155"/>
                  </a:lnTo>
                  <a:lnTo>
                    <a:pt x="290" y="155"/>
                  </a:lnTo>
                  <a:lnTo>
                    <a:pt x="282" y="155"/>
                  </a:lnTo>
                  <a:lnTo>
                    <a:pt x="274" y="157"/>
                  </a:lnTo>
                  <a:lnTo>
                    <a:pt x="267" y="160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54" y="169"/>
                  </a:lnTo>
                  <a:lnTo>
                    <a:pt x="249" y="175"/>
                  </a:lnTo>
                  <a:lnTo>
                    <a:pt x="244" y="182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7" y="200"/>
                  </a:lnTo>
                  <a:lnTo>
                    <a:pt x="235" y="212"/>
                  </a:lnTo>
                  <a:lnTo>
                    <a:pt x="234" y="244"/>
                  </a:lnTo>
                  <a:lnTo>
                    <a:pt x="234" y="362"/>
                  </a:lnTo>
                  <a:lnTo>
                    <a:pt x="169" y="362"/>
                  </a:lnTo>
                  <a:lnTo>
                    <a:pt x="169" y="235"/>
                  </a:lnTo>
                  <a:lnTo>
                    <a:pt x="169" y="235"/>
                  </a:lnTo>
                  <a:lnTo>
                    <a:pt x="167" y="205"/>
                  </a:lnTo>
                  <a:lnTo>
                    <a:pt x="165" y="194"/>
                  </a:lnTo>
                  <a:lnTo>
                    <a:pt x="162" y="185"/>
                  </a:lnTo>
                  <a:lnTo>
                    <a:pt x="162" y="185"/>
                  </a:lnTo>
                  <a:lnTo>
                    <a:pt x="160" y="179"/>
                  </a:lnTo>
                  <a:lnTo>
                    <a:pt x="157" y="172"/>
                  </a:lnTo>
                  <a:lnTo>
                    <a:pt x="152" y="167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2" y="159"/>
                  </a:lnTo>
                  <a:lnTo>
                    <a:pt x="135" y="157"/>
                  </a:lnTo>
                  <a:lnTo>
                    <a:pt x="129" y="155"/>
                  </a:lnTo>
                  <a:lnTo>
                    <a:pt x="122" y="155"/>
                  </a:lnTo>
                  <a:lnTo>
                    <a:pt x="122" y="155"/>
                  </a:lnTo>
                  <a:lnTo>
                    <a:pt x="114" y="155"/>
                  </a:lnTo>
                  <a:lnTo>
                    <a:pt x="107" y="157"/>
                  </a:lnTo>
                  <a:lnTo>
                    <a:pt x="99" y="160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85" y="169"/>
                  </a:lnTo>
                  <a:lnTo>
                    <a:pt x="80" y="175"/>
                  </a:lnTo>
                  <a:lnTo>
                    <a:pt x="75" y="184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9" y="202"/>
                  </a:lnTo>
                  <a:lnTo>
                    <a:pt x="67" y="214"/>
                  </a:lnTo>
                  <a:lnTo>
                    <a:pt x="65" y="245"/>
                  </a:lnTo>
                  <a:lnTo>
                    <a:pt x="65" y="362"/>
                  </a:lnTo>
                  <a:lnTo>
                    <a:pt x="0" y="362"/>
                  </a:lnTo>
                  <a:lnTo>
                    <a:pt x="0" y="100"/>
                  </a:lnTo>
                  <a:close/>
                  <a:moveTo>
                    <a:pt x="1735" y="0"/>
                  </a:moveTo>
                  <a:lnTo>
                    <a:pt x="1800" y="0"/>
                  </a:lnTo>
                  <a:lnTo>
                    <a:pt x="1800" y="362"/>
                  </a:lnTo>
                  <a:lnTo>
                    <a:pt x="1735" y="362"/>
                  </a:lnTo>
                  <a:lnTo>
                    <a:pt x="1735" y="334"/>
                  </a:lnTo>
                  <a:lnTo>
                    <a:pt x="1735" y="334"/>
                  </a:lnTo>
                  <a:lnTo>
                    <a:pt x="1725" y="342"/>
                  </a:lnTo>
                  <a:lnTo>
                    <a:pt x="1715" y="349"/>
                  </a:lnTo>
                  <a:lnTo>
                    <a:pt x="1705" y="355"/>
                  </a:lnTo>
                  <a:lnTo>
                    <a:pt x="1697" y="360"/>
                  </a:lnTo>
                  <a:lnTo>
                    <a:pt x="1697" y="360"/>
                  </a:lnTo>
                  <a:lnTo>
                    <a:pt x="1687" y="364"/>
                  </a:lnTo>
                  <a:lnTo>
                    <a:pt x="1675" y="365"/>
                  </a:lnTo>
                  <a:lnTo>
                    <a:pt x="1665" y="367"/>
                  </a:lnTo>
                  <a:lnTo>
                    <a:pt x="1654" y="369"/>
                  </a:lnTo>
                  <a:lnTo>
                    <a:pt x="1654" y="369"/>
                  </a:lnTo>
                  <a:lnTo>
                    <a:pt x="1642" y="367"/>
                  </a:lnTo>
                  <a:lnTo>
                    <a:pt x="1630" y="365"/>
                  </a:lnTo>
                  <a:lnTo>
                    <a:pt x="1619" y="362"/>
                  </a:lnTo>
                  <a:lnTo>
                    <a:pt x="1607" y="359"/>
                  </a:lnTo>
                  <a:lnTo>
                    <a:pt x="1597" y="352"/>
                  </a:lnTo>
                  <a:lnTo>
                    <a:pt x="1587" y="345"/>
                  </a:lnTo>
                  <a:lnTo>
                    <a:pt x="1577" y="339"/>
                  </a:lnTo>
                  <a:lnTo>
                    <a:pt x="1567" y="329"/>
                  </a:lnTo>
                  <a:lnTo>
                    <a:pt x="1567" y="329"/>
                  </a:lnTo>
                  <a:lnTo>
                    <a:pt x="1559" y="319"/>
                  </a:lnTo>
                  <a:lnTo>
                    <a:pt x="1550" y="309"/>
                  </a:lnTo>
                  <a:lnTo>
                    <a:pt x="1544" y="297"/>
                  </a:lnTo>
                  <a:lnTo>
                    <a:pt x="1539" y="285"/>
                  </a:lnTo>
                  <a:lnTo>
                    <a:pt x="1535" y="272"/>
                  </a:lnTo>
                  <a:lnTo>
                    <a:pt x="1532" y="260"/>
                  </a:lnTo>
                  <a:lnTo>
                    <a:pt x="1530" y="245"/>
                  </a:lnTo>
                  <a:lnTo>
                    <a:pt x="1530" y="232"/>
                  </a:lnTo>
                  <a:lnTo>
                    <a:pt x="1530" y="232"/>
                  </a:lnTo>
                  <a:lnTo>
                    <a:pt x="1530" y="217"/>
                  </a:lnTo>
                  <a:lnTo>
                    <a:pt x="1532" y="204"/>
                  </a:lnTo>
                  <a:lnTo>
                    <a:pt x="1535" y="190"/>
                  </a:lnTo>
                  <a:lnTo>
                    <a:pt x="1539" y="177"/>
                  </a:lnTo>
                  <a:lnTo>
                    <a:pt x="1544" y="165"/>
                  </a:lnTo>
                  <a:lnTo>
                    <a:pt x="1550" y="154"/>
                  </a:lnTo>
                  <a:lnTo>
                    <a:pt x="1557" y="144"/>
                  </a:lnTo>
                  <a:lnTo>
                    <a:pt x="1565" y="134"/>
                  </a:lnTo>
                  <a:lnTo>
                    <a:pt x="1565" y="134"/>
                  </a:lnTo>
                  <a:lnTo>
                    <a:pt x="1575" y="124"/>
                  </a:lnTo>
                  <a:lnTo>
                    <a:pt x="1585" y="117"/>
                  </a:lnTo>
                  <a:lnTo>
                    <a:pt x="1595" y="110"/>
                  </a:lnTo>
                  <a:lnTo>
                    <a:pt x="1605" y="104"/>
                  </a:lnTo>
                  <a:lnTo>
                    <a:pt x="1617" y="100"/>
                  </a:lnTo>
                  <a:lnTo>
                    <a:pt x="1629" y="97"/>
                  </a:lnTo>
                  <a:lnTo>
                    <a:pt x="1640" y="95"/>
                  </a:lnTo>
                  <a:lnTo>
                    <a:pt x="1652" y="95"/>
                  </a:lnTo>
                  <a:lnTo>
                    <a:pt x="1652" y="95"/>
                  </a:lnTo>
                  <a:lnTo>
                    <a:pt x="1664" y="95"/>
                  </a:lnTo>
                  <a:lnTo>
                    <a:pt x="1675" y="97"/>
                  </a:lnTo>
                  <a:lnTo>
                    <a:pt x="1685" y="100"/>
                  </a:lnTo>
                  <a:lnTo>
                    <a:pt x="1697" y="104"/>
                  </a:lnTo>
                  <a:lnTo>
                    <a:pt x="1697" y="104"/>
                  </a:lnTo>
                  <a:lnTo>
                    <a:pt x="1707" y="109"/>
                  </a:lnTo>
                  <a:lnTo>
                    <a:pt x="1717" y="114"/>
                  </a:lnTo>
                  <a:lnTo>
                    <a:pt x="1725" y="122"/>
                  </a:lnTo>
                  <a:lnTo>
                    <a:pt x="1735" y="130"/>
                  </a:lnTo>
                  <a:lnTo>
                    <a:pt x="1735" y="0"/>
                  </a:lnTo>
                  <a:close/>
                  <a:moveTo>
                    <a:pt x="497" y="100"/>
                  </a:moveTo>
                  <a:lnTo>
                    <a:pt x="497" y="130"/>
                  </a:lnTo>
                  <a:lnTo>
                    <a:pt x="497" y="130"/>
                  </a:lnTo>
                  <a:lnTo>
                    <a:pt x="505" y="122"/>
                  </a:lnTo>
                  <a:lnTo>
                    <a:pt x="515" y="114"/>
                  </a:lnTo>
                  <a:lnTo>
                    <a:pt x="525" y="109"/>
                  </a:lnTo>
                  <a:lnTo>
                    <a:pt x="535" y="104"/>
                  </a:lnTo>
                  <a:lnTo>
                    <a:pt x="535" y="104"/>
                  </a:lnTo>
                  <a:lnTo>
                    <a:pt x="545" y="100"/>
                  </a:lnTo>
                  <a:lnTo>
                    <a:pt x="557" y="97"/>
                  </a:lnTo>
                  <a:lnTo>
                    <a:pt x="567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92" y="95"/>
                  </a:lnTo>
                  <a:lnTo>
                    <a:pt x="604" y="97"/>
                  </a:lnTo>
                  <a:lnTo>
                    <a:pt x="615" y="100"/>
                  </a:lnTo>
                  <a:lnTo>
                    <a:pt x="627" y="104"/>
                  </a:lnTo>
                  <a:lnTo>
                    <a:pt x="637" y="110"/>
                  </a:lnTo>
                  <a:lnTo>
                    <a:pt x="647" y="117"/>
                  </a:lnTo>
                  <a:lnTo>
                    <a:pt x="657" y="124"/>
                  </a:lnTo>
                  <a:lnTo>
                    <a:pt x="665" y="134"/>
                  </a:lnTo>
                  <a:lnTo>
                    <a:pt x="665" y="134"/>
                  </a:lnTo>
                  <a:lnTo>
                    <a:pt x="674" y="144"/>
                  </a:lnTo>
                  <a:lnTo>
                    <a:pt x="682" y="154"/>
                  </a:lnTo>
                  <a:lnTo>
                    <a:pt x="687" y="165"/>
                  </a:lnTo>
                  <a:lnTo>
                    <a:pt x="692" y="177"/>
                  </a:lnTo>
                  <a:lnTo>
                    <a:pt x="697" y="190"/>
                  </a:lnTo>
                  <a:lnTo>
                    <a:pt x="699" y="204"/>
                  </a:lnTo>
                  <a:lnTo>
                    <a:pt x="700" y="217"/>
                  </a:lnTo>
                  <a:lnTo>
                    <a:pt x="702" y="232"/>
                  </a:lnTo>
                  <a:lnTo>
                    <a:pt x="702" y="232"/>
                  </a:lnTo>
                  <a:lnTo>
                    <a:pt x="700" y="245"/>
                  </a:lnTo>
                  <a:lnTo>
                    <a:pt x="699" y="260"/>
                  </a:lnTo>
                  <a:lnTo>
                    <a:pt x="697" y="272"/>
                  </a:lnTo>
                  <a:lnTo>
                    <a:pt x="692" y="285"/>
                  </a:lnTo>
                  <a:lnTo>
                    <a:pt x="687" y="297"/>
                  </a:lnTo>
                  <a:lnTo>
                    <a:pt x="680" y="309"/>
                  </a:lnTo>
                  <a:lnTo>
                    <a:pt x="674" y="319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55" y="339"/>
                  </a:lnTo>
                  <a:lnTo>
                    <a:pt x="645" y="345"/>
                  </a:lnTo>
                  <a:lnTo>
                    <a:pt x="635" y="352"/>
                  </a:lnTo>
                  <a:lnTo>
                    <a:pt x="625" y="359"/>
                  </a:lnTo>
                  <a:lnTo>
                    <a:pt x="614" y="362"/>
                  </a:lnTo>
                  <a:lnTo>
                    <a:pt x="602" y="365"/>
                  </a:lnTo>
                  <a:lnTo>
                    <a:pt x="590" y="367"/>
                  </a:lnTo>
                  <a:lnTo>
                    <a:pt x="577" y="369"/>
                  </a:lnTo>
                  <a:lnTo>
                    <a:pt x="577" y="369"/>
                  </a:lnTo>
                  <a:lnTo>
                    <a:pt x="567" y="367"/>
                  </a:lnTo>
                  <a:lnTo>
                    <a:pt x="555" y="365"/>
                  </a:lnTo>
                  <a:lnTo>
                    <a:pt x="545" y="364"/>
                  </a:lnTo>
                  <a:lnTo>
                    <a:pt x="535" y="360"/>
                  </a:lnTo>
                  <a:lnTo>
                    <a:pt x="535" y="360"/>
                  </a:lnTo>
                  <a:lnTo>
                    <a:pt x="525" y="355"/>
                  </a:lnTo>
                  <a:lnTo>
                    <a:pt x="517" y="349"/>
                  </a:lnTo>
                  <a:lnTo>
                    <a:pt x="507" y="342"/>
                  </a:lnTo>
                  <a:lnTo>
                    <a:pt x="497" y="334"/>
                  </a:lnTo>
                  <a:lnTo>
                    <a:pt x="497" y="457"/>
                  </a:lnTo>
                  <a:lnTo>
                    <a:pt x="432" y="457"/>
                  </a:lnTo>
                  <a:lnTo>
                    <a:pt x="432" y="100"/>
                  </a:lnTo>
                  <a:lnTo>
                    <a:pt x="497" y="100"/>
                  </a:lnTo>
                  <a:close/>
                  <a:moveTo>
                    <a:pt x="565" y="155"/>
                  </a:moveTo>
                  <a:lnTo>
                    <a:pt x="565" y="155"/>
                  </a:lnTo>
                  <a:lnTo>
                    <a:pt x="550" y="155"/>
                  </a:lnTo>
                  <a:lnTo>
                    <a:pt x="537" y="160"/>
                  </a:lnTo>
                  <a:lnTo>
                    <a:pt x="525" y="167"/>
                  </a:lnTo>
                  <a:lnTo>
                    <a:pt x="514" y="175"/>
                  </a:lnTo>
                  <a:lnTo>
                    <a:pt x="514" y="175"/>
                  </a:lnTo>
                  <a:lnTo>
                    <a:pt x="505" y="187"/>
                  </a:lnTo>
                  <a:lnTo>
                    <a:pt x="499" y="200"/>
                  </a:lnTo>
                  <a:lnTo>
                    <a:pt x="495" y="214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5" y="247"/>
                  </a:lnTo>
                  <a:lnTo>
                    <a:pt x="499" y="262"/>
                  </a:lnTo>
                  <a:lnTo>
                    <a:pt x="505" y="275"/>
                  </a:lnTo>
                  <a:lnTo>
                    <a:pt x="514" y="287"/>
                  </a:lnTo>
                  <a:lnTo>
                    <a:pt x="514" y="287"/>
                  </a:lnTo>
                  <a:lnTo>
                    <a:pt x="525" y="295"/>
                  </a:lnTo>
                  <a:lnTo>
                    <a:pt x="537" y="302"/>
                  </a:lnTo>
                  <a:lnTo>
                    <a:pt x="550" y="307"/>
                  </a:lnTo>
                  <a:lnTo>
                    <a:pt x="565" y="309"/>
                  </a:lnTo>
                  <a:lnTo>
                    <a:pt x="565" y="309"/>
                  </a:lnTo>
                  <a:lnTo>
                    <a:pt x="580" y="307"/>
                  </a:lnTo>
                  <a:lnTo>
                    <a:pt x="594" y="302"/>
                  </a:lnTo>
                  <a:lnTo>
                    <a:pt x="605" y="295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25" y="275"/>
                  </a:lnTo>
                  <a:lnTo>
                    <a:pt x="632" y="262"/>
                  </a:lnTo>
                  <a:lnTo>
                    <a:pt x="635" y="247"/>
                  </a:lnTo>
                  <a:lnTo>
                    <a:pt x="637" y="230"/>
                  </a:lnTo>
                  <a:lnTo>
                    <a:pt x="637" y="230"/>
                  </a:lnTo>
                  <a:lnTo>
                    <a:pt x="635" y="215"/>
                  </a:lnTo>
                  <a:lnTo>
                    <a:pt x="632" y="200"/>
                  </a:lnTo>
                  <a:lnTo>
                    <a:pt x="625" y="187"/>
                  </a:lnTo>
                  <a:lnTo>
                    <a:pt x="617" y="175"/>
                  </a:lnTo>
                  <a:lnTo>
                    <a:pt x="617" y="175"/>
                  </a:lnTo>
                  <a:lnTo>
                    <a:pt x="605" y="167"/>
                  </a:lnTo>
                  <a:lnTo>
                    <a:pt x="594" y="160"/>
                  </a:lnTo>
                  <a:lnTo>
                    <a:pt x="580" y="155"/>
                  </a:lnTo>
                  <a:lnTo>
                    <a:pt x="565" y="155"/>
                  </a:lnTo>
                  <a:lnTo>
                    <a:pt x="565" y="155"/>
                  </a:lnTo>
                  <a:close/>
                  <a:moveTo>
                    <a:pt x="862" y="95"/>
                  </a:moveTo>
                  <a:lnTo>
                    <a:pt x="862" y="95"/>
                  </a:lnTo>
                  <a:lnTo>
                    <a:pt x="880" y="95"/>
                  </a:lnTo>
                  <a:lnTo>
                    <a:pt x="899" y="99"/>
                  </a:lnTo>
                  <a:lnTo>
                    <a:pt x="915" y="105"/>
                  </a:lnTo>
                  <a:lnTo>
                    <a:pt x="932" y="114"/>
                  </a:lnTo>
                  <a:lnTo>
                    <a:pt x="932" y="114"/>
                  </a:lnTo>
                  <a:lnTo>
                    <a:pt x="947" y="124"/>
                  </a:lnTo>
                  <a:lnTo>
                    <a:pt x="960" y="135"/>
                  </a:lnTo>
                  <a:lnTo>
                    <a:pt x="972" y="149"/>
                  </a:lnTo>
                  <a:lnTo>
                    <a:pt x="982" y="164"/>
                  </a:lnTo>
                  <a:lnTo>
                    <a:pt x="982" y="164"/>
                  </a:lnTo>
                  <a:lnTo>
                    <a:pt x="990" y="179"/>
                  </a:lnTo>
                  <a:lnTo>
                    <a:pt x="997" y="195"/>
                  </a:lnTo>
                  <a:lnTo>
                    <a:pt x="1000" y="214"/>
                  </a:lnTo>
                  <a:lnTo>
                    <a:pt x="1000" y="230"/>
                  </a:lnTo>
                  <a:lnTo>
                    <a:pt x="1000" y="230"/>
                  </a:lnTo>
                  <a:lnTo>
                    <a:pt x="1000" y="249"/>
                  </a:lnTo>
                  <a:lnTo>
                    <a:pt x="997" y="267"/>
                  </a:lnTo>
                  <a:lnTo>
                    <a:pt x="990" y="284"/>
                  </a:lnTo>
                  <a:lnTo>
                    <a:pt x="982" y="300"/>
                  </a:lnTo>
                  <a:lnTo>
                    <a:pt x="982" y="300"/>
                  </a:lnTo>
                  <a:lnTo>
                    <a:pt x="972" y="315"/>
                  </a:lnTo>
                  <a:lnTo>
                    <a:pt x="960" y="329"/>
                  </a:lnTo>
                  <a:lnTo>
                    <a:pt x="947" y="340"/>
                  </a:lnTo>
                  <a:lnTo>
                    <a:pt x="932" y="350"/>
                  </a:lnTo>
                  <a:lnTo>
                    <a:pt x="932" y="350"/>
                  </a:lnTo>
                  <a:lnTo>
                    <a:pt x="917" y="357"/>
                  </a:lnTo>
                  <a:lnTo>
                    <a:pt x="899" y="364"/>
                  </a:lnTo>
                  <a:lnTo>
                    <a:pt x="882" y="367"/>
                  </a:lnTo>
                  <a:lnTo>
                    <a:pt x="862" y="369"/>
                  </a:lnTo>
                  <a:lnTo>
                    <a:pt x="862" y="369"/>
                  </a:lnTo>
                  <a:lnTo>
                    <a:pt x="849" y="367"/>
                  </a:lnTo>
                  <a:lnTo>
                    <a:pt x="835" y="365"/>
                  </a:lnTo>
                  <a:lnTo>
                    <a:pt x="822" y="362"/>
                  </a:lnTo>
                  <a:lnTo>
                    <a:pt x="810" y="359"/>
                  </a:lnTo>
                  <a:lnTo>
                    <a:pt x="799" y="352"/>
                  </a:lnTo>
                  <a:lnTo>
                    <a:pt x="787" y="345"/>
                  </a:lnTo>
                  <a:lnTo>
                    <a:pt x="777" y="337"/>
                  </a:lnTo>
                  <a:lnTo>
                    <a:pt x="767" y="329"/>
                  </a:lnTo>
                  <a:lnTo>
                    <a:pt x="767" y="329"/>
                  </a:lnTo>
                  <a:lnTo>
                    <a:pt x="757" y="319"/>
                  </a:lnTo>
                  <a:lnTo>
                    <a:pt x="749" y="307"/>
                  </a:lnTo>
                  <a:lnTo>
                    <a:pt x="742" y="295"/>
                  </a:lnTo>
                  <a:lnTo>
                    <a:pt x="737" y="284"/>
                  </a:lnTo>
                  <a:lnTo>
                    <a:pt x="732" y="272"/>
                  </a:lnTo>
                  <a:lnTo>
                    <a:pt x="730" y="259"/>
                  </a:lnTo>
                  <a:lnTo>
                    <a:pt x="727" y="245"/>
                  </a:lnTo>
                  <a:lnTo>
                    <a:pt x="727" y="232"/>
                  </a:lnTo>
                  <a:lnTo>
                    <a:pt x="727" y="232"/>
                  </a:lnTo>
                  <a:lnTo>
                    <a:pt x="727" y="217"/>
                  </a:lnTo>
                  <a:lnTo>
                    <a:pt x="730" y="202"/>
                  </a:lnTo>
                  <a:lnTo>
                    <a:pt x="734" y="189"/>
                  </a:lnTo>
                  <a:lnTo>
                    <a:pt x="739" y="175"/>
                  </a:lnTo>
                  <a:lnTo>
                    <a:pt x="745" y="164"/>
                  </a:lnTo>
                  <a:lnTo>
                    <a:pt x="752" y="152"/>
                  </a:lnTo>
                  <a:lnTo>
                    <a:pt x="762" y="140"/>
                  </a:lnTo>
                  <a:lnTo>
                    <a:pt x="772" y="130"/>
                  </a:lnTo>
                  <a:lnTo>
                    <a:pt x="772" y="130"/>
                  </a:lnTo>
                  <a:lnTo>
                    <a:pt x="782" y="122"/>
                  </a:lnTo>
                  <a:lnTo>
                    <a:pt x="792" y="115"/>
                  </a:lnTo>
                  <a:lnTo>
                    <a:pt x="804" y="109"/>
                  </a:lnTo>
                  <a:lnTo>
                    <a:pt x="814" y="104"/>
                  </a:lnTo>
                  <a:lnTo>
                    <a:pt x="825" y="100"/>
                  </a:lnTo>
                  <a:lnTo>
                    <a:pt x="837" y="97"/>
                  </a:lnTo>
                  <a:lnTo>
                    <a:pt x="850" y="95"/>
                  </a:lnTo>
                  <a:lnTo>
                    <a:pt x="862" y="95"/>
                  </a:lnTo>
                  <a:lnTo>
                    <a:pt x="862" y="95"/>
                  </a:lnTo>
                  <a:close/>
                  <a:moveTo>
                    <a:pt x="864" y="155"/>
                  </a:moveTo>
                  <a:lnTo>
                    <a:pt x="864" y="155"/>
                  </a:lnTo>
                  <a:lnTo>
                    <a:pt x="849" y="157"/>
                  </a:lnTo>
                  <a:lnTo>
                    <a:pt x="835" y="162"/>
                  </a:lnTo>
                  <a:lnTo>
                    <a:pt x="824" y="169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04" y="189"/>
                  </a:lnTo>
                  <a:lnTo>
                    <a:pt x="797" y="202"/>
                  </a:lnTo>
                  <a:lnTo>
                    <a:pt x="794" y="215"/>
                  </a:lnTo>
                  <a:lnTo>
                    <a:pt x="792" y="232"/>
                  </a:lnTo>
                  <a:lnTo>
                    <a:pt x="792" y="232"/>
                  </a:lnTo>
                  <a:lnTo>
                    <a:pt x="794" y="247"/>
                  </a:lnTo>
                  <a:lnTo>
                    <a:pt x="797" y="262"/>
                  </a:lnTo>
                  <a:lnTo>
                    <a:pt x="804" y="275"/>
                  </a:lnTo>
                  <a:lnTo>
                    <a:pt x="812" y="285"/>
                  </a:lnTo>
                  <a:lnTo>
                    <a:pt x="812" y="285"/>
                  </a:lnTo>
                  <a:lnTo>
                    <a:pt x="824" y="295"/>
                  </a:lnTo>
                  <a:lnTo>
                    <a:pt x="835" y="302"/>
                  </a:lnTo>
                  <a:lnTo>
                    <a:pt x="849" y="305"/>
                  </a:lnTo>
                  <a:lnTo>
                    <a:pt x="864" y="307"/>
                  </a:lnTo>
                  <a:lnTo>
                    <a:pt x="864" y="307"/>
                  </a:lnTo>
                  <a:lnTo>
                    <a:pt x="877" y="305"/>
                  </a:lnTo>
                  <a:lnTo>
                    <a:pt x="892" y="302"/>
                  </a:lnTo>
                  <a:lnTo>
                    <a:pt x="904" y="295"/>
                  </a:lnTo>
                  <a:lnTo>
                    <a:pt x="914" y="285"/>
                  </a:lnTo>
                  <a:lnTo>
                    <a:pt x="914" y="285"/>
                  </a:lnTo>
                  <a:lnTo>
                    <a:pt x="924" y="274"/>
                  </a:lnTo>
                  <a:lnTo>
                    <a:pt x="930" y="262"/>
                  </a:lnTo>
                  <a:lnTo>
                    <a:pt x="934" y="247"/>
                  </a:lnTo>
                  <a:lnTo>
                    <a:pt x="935" y="232"/>
                  </a:lnTo>
                  <a:lnTo>
                    <a:pt x="935" y="232"/>
                  </a:lnTo>
                  <a:lnTo>
                    <a:pt x="934" y="215"/>
                  </a:lnTo>
                  <a:lnTo>
                    <a:pt x="930" y="200"/>
                  </a:lnTo>
                  <a:lnTo>
                    <a:pt x="924" y="189"/>
                  </a:lnTo>
                  <a:lnTo>
                    <a:pt x="915" y="177"/>
                  </a:lnTo>
                  <a:lnTo>
                    <a:pt x="915" y="177"/>
                  </a:lnTo>
                  <a:lnTo>
                    <a:pt x="904" y="167"/>
                  </a:lnTo>
                  <a:lnTo>
                    <a:pt x="892" y="162"/>
                  </a:lnTo>
                  <a:lnTo>
                    <a:pt x="879" y="157"/>
                  </a:lnTo>
                  <a:lnTo>
                    <a:pt x="864" y="155"/>
                  </a:lnTo>
                  <a:lnTo>
                    <a:pt x="864" y="155"/>
                  </a:lnTo>
                  <a:close/>
                  <a:moveTo>
                    <a:pt x="1200" y="139"/>
                  </a:moveTo>
                  <a:lnTo>
                    <a:pt x="1160" y="179"/>
                  </a:lnTo>
                  <a:lnTo>
                    <a:pt x="1160" y="179"/>
                  </a:lnTo>
                  <a:lnTo>
                    <a:pt x="1149" y="167"/>
                  </a:lnTo>
                  <a:lnTo>
                    <a:pt x="1137" y="160"/>
                  </a:lnTo>
                  <a:lnTo>
                    <a:pt x="1125" y="155"/>
                  </a:lnTo>
                  <a:lnTo>
                    <a:pt x="1115" y="154"/>
                  </a:lnTo>
                  <a:lnTo>
                    <a:pt x="1115" y="154"/>
                  </a:lnTo>
                  <a:lnTo>
                    <a:pt x="1105" y="155"/>
                  </a:lnTo>
                  <a:lnTo>
                    <a:pt x="1099" y="159"/>
                  </a:lnTo>
                  <a:lnTo>
                    <a:pt x="1099" y="159"/>
                  </a:lnTo>
                  <a:lnTo>
                    <a:pt x="1094" y="164"/>
                  </a:lnTo>
                  <a:lnTo>
                    <a:pt x="1092" y="170"/>
                  </a:lnTo>
                  <a:lnTo>
                    <a:pt x="1092" y="170"/>
                  </a:lnTo>
                  <a:lnTo>
                    <a:pt x="1094" y="175"/>
                  </a:lnTo>
                  <a:lnTo>
                    <a:pt x="1097" y="180"/>
                  </a:lnTo>
                  <a:lnTo>
                    <a:pt x="1097" y="180"/>
                  </a:lnTo>
                  <a:lnTo>
                    <a:pt x="1104" y="185"/>
                  </a:lnTo>
                  <a:lnTo>
                    <a:pt x="1115" y="192"/>
                  </a:lnTo>
                  <a:lnTo>
                    <a:pt x="1140" y="204"/>
                  </a:lnTo>
                  <a:lnTo>
                    <a:pt x="1140" y="204"/>
                  </a:lnTo>
                  <a:lnTo>
                    <a:pt x="1157" y="214"/>
                  </a:lnTo>
                  <a:lnTo>
                    <a:pt x="1172" y="222"/>
                  </a:lnTo>
                  <a:lnTo>
                    <a:pt x="1184" y="232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97" y="252"/>
                  </a:lnTo>
                  <a:lnTo>
                    <a:pt x="1202" y="262"/>
                  </a:lnTo>
                  <a:lnTo>
                    <a:pt x="1205" y="275"/>
                  </a:lnTo>
                  <a:lnTo>
                    <a:pt x="1205" y="287"/>
                  </a:lnTo>
                  <a:lnTo>
                    <a:pt x="1205" y="287"/>
                  </a:lnTo>
                  <a:lnTo>
                    <a:pt x="1204" y="304"/>
                  </a:lnTo>
                  <a:lnTo>
                    <a:pt x="1199" y="319"/>
                  </a:lnTo>
                  <a:lnTo>
                    <a:pt x="1192" y="332"/>
                  </a:lnTo>
                  <a:lnTo>
                    <a:pt x="1180" y="345"/>
                  </a:lnTo>
                  <a:lnTo>
                    <a:pt x="1180" y="345"/>
                  </a:lnTo>
                  <a:lnTo>
                    <a:pt x="1167" y="355"/>
                  </a:lnTo>
                  <a:lnTo>
                    <a:pt x="1150" y="362"/>
                  </a:lnTo>
                  <a:lnTo>
                    <a:pt x="1132" y="367"/>
                  </a:lnTo>
                  <a:lnTo>
                    <a:pt x="1112" y="369"/>
                  </a:lnTo>
                  <a:lnTo>
                    <a:pt x="1112" y="369"/>
                  </a:lnTo>
                  <a:lnTo>
                    <a:pt x="1097" y="367"/>
                  </a:lnTo>
                  <a:lnTo>
                    <a:pt x="1085" y="365"/>
                  </a:lnTo>
                  <a:lnTo>
                    <a:pt x="1072" y="362"/>
                  </a:lnTo>
                  <a:lnTo>
                    <a:pt x="1060" y="357"/>
                  </a:lnTo>
                  <a:lnTo>
                    <a:pt x="1049" y="350"/>
                  </a:lnTo>
                  <a:lnTo>
                    <a:pt x="1039" y="344"/>
                  </a:lnTo>
                  <a:lnTo>
                    <a:pt x="1030" y="334"/>
                  </a:lnTo>
                  <a:lnTo>
                    <a:pt x="1020" y="324"/>
                  </a:lnTo>
                  <a:lnTo>
                    <a:pt x="1060" y="280"/>
                  </a:lnTo>
                  <a:lnTo>
                    <a:pt x="1060" y="280"/>
                  </a:lnTo>
                  <a:lnTo>
                    <a:pt x="1074" y="292"/>
                  </a:lnTo>
                  <a:lnTo>
                    <a:pt x="1089" y="302"/>
                  </a:lnTo>
                  <a:lnTo>
                    <a:pt x="1089" y="302"/>
                  </a:lnTo>
                  <a:lnTo>
                    <a:pt x="1102" y="307"/>
                  </a:lnTo>
                  <a:lnTo>
                    <a:pt x="1115" y="310"/>
                  </a:lnTo>
                  <a:lnTo>
                    <a:pt x="1115" y="310"/>
                  </a:lnTo>
                  <a:lnTo>
                    <a:pt x="1127" y="309"/>
                  </a:lnTo>
                  <a:lnTo>
                    <a:pt x="1132" y="305"/>
                  </a:lnTo>
                  <a:lnTo>
                    <a:pt x="1137" y="304"/>
                  </a:lnTo>
                  <a:lnTo>
                    <a:pt x="1137" y="304"/>
                  </a:lnTo>
                  <a:lnTo>
                    <a:pt x="1142" y="297"/>
                  </a:lnTo>
                  <a:lnTo>
                    <a:pt x="1144" y="294"/>
                  </a:lnTo>
                  <a:lnTo>
                    <a:pt x="1144" y="289"/>
                  </a:lnTo>
                  <a:lnTo>
                    <a:pt x="1144" y="289"/>
                  </a:lnTo>
                  <a:lnTo>
                    <a:pt x="1142" y="282"/>
                  </a:lnTo>
                  <a:lnTo>
                    <a:pt x="1137" y="274"/>
                  </a:lnTo>
                  <a:lnTo>
                    <a:pt x="1129" y="267"/>
                  </a:lnTo>
                  <a:lnTo>
                    <a:pt x="1115" y="260"/>
                  </a:lnTo>
                  <a:lnTo>
                    <a:pt x="1094" y="249"/>
                  </a:lnTo>
                  <a:lnTo>
                    <a:pt x="1094" y="249"/>
                  </a:lnTo>
                  <a:lnTo>
                    <a:pt x="1079" y="240"/>
                  </a:lnTo>
                  <a:lnTo>
                    <a:pt x="1065" y="232"/>
                  </a:lnTo>
                  <a:lnTo>
                    <a:pt x="1055" y="222"/>
                  </a:lnTo>
                  <a:lnTo>
                    <a:pt x="1047" y="214"/>
                  </a:lnTo>
                  <a:lnTo>
                    <a:pt x="1039" y="202"/>
                  </a:lnTo>
                  <a:lnTo>
                    <a:pt x="1034" y="192"/>
                  </a:lnTo>
                  <a:lnTo>
                    <a:pt x="1032" y="180"/>
                  </a:lnTo>
                  <a:lnTo>
                    <a:pt x="1030" y="169"/>
                  </a:lnTo>
                  <a:lnTo>
                    <a:pt x="1030" y="169"/>
                  </a:lnTo>
                  <a:lnTo>
                    <a:pt x="1032" y="154"/>
                  </a:lnTo>
                  <a:lnTo>
                    <a:pt x="1037" y="140"/>
                  </a:lnTo>
                  <a:lnTo>
                    <a:pt x="1044" y="129"/>
                  </a:lnTo>
                  <a:lnTo>
                    <a:pt x="1054" y="117"/>
                  </a:lnTo>
                  <a:lnTo>
                    <a:pt x="1054" y="117"/>
                  </a:lnTo>
                  <a:lnTo>
                    <a:pt x="1067" y="107"/>
                  </a:lnTo>
                  <a:lnTo>
                    <a:pt x="1082" y="100"/>
                  </a:lnTo>
                  <a:lnTo>
                    <a:pt x="1097" y="95"/>
                  </a:lnTo>
                  <a:lnTo>
                    <a:pt x="1115" y="95"/>
                  </a:lnTo>
                  <a:lnTo>
                    <a:pt x="1115" y="95"/>
                  </a:lnTo>
                  <a:lnTo>
                    <a:pt x="1127" y="95"/>
                  </a:lnTo>
                  <a:lnTo>
                    <a:pt x="1140" y="97"/>
                  </a:lnTo>
                  <a:lnTo>
                    <a:pt x="1152" y="100"/>
                  </a:lnTo>
                  <a:lnTo>
                    <a:pt x="1164" y="105"/>
                  </a:lnTo>
                  <a:lnTo>
                    <a:pt x="1164" y="105"/>
                  </a:lnTo>
                  <a:lnTo>
                    <a:pt x="1174" y="112"/>
                  </a:lnTo>
                  <a:lnTo>
                    <a:pt x="1184" y="119"/>
                  </a:lnTo>
                  <a:lnTo>
                    <a:pt x="1192" y="129"/>
                  </a:lnTo>
                  <a:lnTo>
                    <a:pt x="1200" y="139"/>
                  </a:lnTo>
                  <a:lnTo>
                    <a:pt x="1200" y="139"/>
                  </a:lnTo>
                  <a:close/>
                  <a:moveTo>
                    <a:pt x="1500" y="250"/>
                  </a:moveTo>
                  <a:lnTo>
                    <a:pt x="1290" y="250"/>
                  </a:lnTo>
                  <a:lnTo>
                    <a:pt x="1290" y="250"/>
                  </a:lnTo>
                  <a:lnTo>
                    <a:pt x="1294" y="264"/>
                  </a:lnTo>
                  <a:lnTo>
                    <a:pt x="1299" y="275"/>
                  </a:lnTo>
                  <a:lnTo>
                    <a:pt x="1305" y="285"/>
                  </a:lnTo>
                  <a:lnTo>
                    <a:pt x="1314" y="294"/>
                  </a:lnTo>
                  <a:lnTo>
                    <a:pt x="1314" y="294"/>
                  </a:lnTo>
                  <a:lnTo>
                    <a:pt x="1325" y="302"/>
                  </a:lnTo>
                  <a:lnTo>
                    <a:pt x="1337" y="307"/>
                  </a:lnTo>
                  <a:lnTo>
                    <a:pt x="1350" y="310"/>
                  </a:lnTo>
                  <a:lnTo>
                    <a:pt x="1365" y="310"/>
                  </a:lnTo>
                  <a:lnTo>
                    <a:pt x="1365" y="310"/>
                  </a:lnTo>
                  <a:lnTo>
                    <a:pt x="1382" y="309"/>
                  </a:lnTo>
                  <a:lnTo>
                    <a:pt x="1399" y="304"/>
                  </a:lnTo>
                  <a:lnTo>
                    <a:pt x="1414" y="295"/>
                  </a:lnTo>
                  <a:lnTo>
                    <a:pt x="1427" y="285"/>
                  </a:lnTo>
                  <a:lnTo>
                    <a:pt x="1482" y="310"/>
                  </a:lnTo>
                  <a:lnTo>
                    <a:pt x="1482" y="310"/>
                  </a:lnTo>
                  <a:lnTo>
                    <a:pt x="1472" y="324"/>
                  </a:lnTo>
                  <a:lnTo>
                    <a:pt x="1460" y="335"/>
                  </a:lnTo>
                  <a:lnTo>
                    <a:pt x="1447" y="345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19" y="360"/>
                  </a:lnTo>
                  <a:lnTo>
                    <a:pt x="1402" y="364"/>
                  </a:lnTo>
                  <a:lnTo>
                    <a:pt x="1384" y="367"/>
                  </a:lnTo>
                  <a:lnTo>
                    <a:pt x="1365" y="369"/>
                  </a:lnTo>
                  <a:lnTo>
                    <a:pt x="1365" y="369"/>
                  </a:lnTo>
                  <a:lnTo>
                    <a:pt x="1350" y="367"/>
                  </a:lnTo>
                  <a:lnTo>
                    <a:pt x="1335" y="365"/>
                  </a:lnTo>
                  <a:lnTo>
                    <a:pt x="1322" y="362"/>
                  </a:lnTo>
                  <a:lnTo>
                    <a:pt x="1309" y="359"/>
                  </a:lnTo>
                  <a:lnTo>
                    <a:pt x="1297" y="354"/>
                  </a:lnTo>
                  <a:lnTo>
                    <a:pt x="1285" y="347"/>
                  </a:lnTo>
                  <a:lnTo>
                    <a:pt x="1275" y="339"/>
                  </a:lnTo>
                  <a:lnTo>
                    <a:pt x="1265" y="329"/>
                  </a:lnTo>
                  <a:lnTo>
                    <a:pt x="1265" y="329"/>
                  </a:lnTo>
                  <a:lnTo>
                    <a:pt x="1257" y="319"/>
                  </a:lnTo>
                  <a:lnTo>
                    <a:pt x="1249" y="309"/>
                  </a:lnTo>
                  <a:lnTo>
                    <a:pt x="1242" y="297"/>
                  </a:lnTo>
                  <a:lnTo>
                    <a:pt x="1237" y="285"/>
                  </a:lnTo>
                  <a:lnTo>
                    <a:pt x="1232" y="274"/>
                  </a:lnTo>
                  <a:lnTo>
                    <a:pt x="1229" y="260"/>
                  </a:lnTo>
                  <a:lnTo>
                    <a:pt x="1227" y="247"/>
                  </a:lnTo>
                  <a:lnTo>
                    <a:pt x="1227" y="232"/>
                  </a:lnTo>
                  <a:lnTo>
                    <a:pt x="1227" y="232"/>
                  </a:lnTo>
                  <a:lnTo>
                    <a:pt x="1227" y="219"/>
                  </a:lnTo>
                  <a:lnTo>
                    <a:pt x="1229" y="204"/>
                  </a:lnTo>
                  <a:lnTo>
                    <a:pt x="1232" y="190"/>
                  </a:lnTo>
                  <a:lnTo>
                    <a:pt x="1237" y="179"/>
                  </a:lnTo>
                  <a:lnTo>
                    <a:pt x="1242" y="167"/>
                  </a:lnTo>
                  <a:lnTo>
                    <a:pt x="1249" y="155"/>
                  </a:lnTo>
                  <a:lnTo>
                    <a:pt x="1257" y="144"/>
                  </a:lnTo>
                  <a:lnTo>
                    <a:pt x="1265" y="134"/>
                  </a:lnTo>
                  <a:lnTo>
                    <a:pt x="1265" y="134"/>
                  </a:lnTo>
                  <a:lnTo>
                    <a:pt x="1275" y="125"/>
                  </a:lnTo>
                  <a:lnTo>
                    <a:pt x="1285" y="117"/>
                  </a:lnTo>
                  <a:lnTo>
                    <a:pt x="1297" y="110"/>
                  </a:lnTo>
                  <a:lnTo>
                    <a:pt x="1309" y="104"/>
                  </a:lnTo>
                  <a:lnTo>
                    <a:pt x="1320" y="100"/>
                  </a:lnTo>
                  <a:lnTo>
                    <a:pt x="1334" y="97"/>
                  </a:lnTo>
                  <a:lnTo>
                    <a:pt x="1347" y="95"/>
                  </a:lnTo>
                  <a:lnTo>
                    <a:pt x="1362" y="95"/>
                  </a:lnTo>
                  <a:lnTo>
                    <a:pt x="1362" y="95"/>
                  </a:lnTo>
                  <a:lnTo>
                    <a:pt x="1377" y="95"/>
                  </a:lnTo>
                  <a:lnTo>
                    <a:pt x="1390" y="97"/>
                  </a:lnTo>
                  <a:lnTo>
                    <a:pt x="1405" y="100"/>
                  </a:lnTo>
                  <a:lnTo>
                    <a:pt x="1417" y="104"/>
                  </a:lnTo>
                  <a:lnTo>
                    <a:pt x="1430" y="110"/>
                  </a:lnTo>
                  <a:lnTo>
                    <a:pt x="1440" y="117"/>
                  </a:lnTo>
                  <a:lnTo>
                    <a:pt x="1452" y="125"/>
                  </a:lnTo>
                  <a:lnTo>
                    <a:pt x="1462" y="134"/>
                  </a:lnTo>
                  <a:lnTo>
                    <a:pt x="1462" y="134"/>
                  </a:lnTo>
                  <a:lnTo>
                    <a:pt x="1470" y="144"/>
                  </a:lnTo>
                  <a:lnTo>
                    <a:pt x="1479" y="155"/>
                  </a:lnTo>
                  <a:lnTo>
                    <a:pt x="1485" y="167"/>
                  </a:lnTo>
                  <a:lnTo>
                    <a:pt x="1490" y="179"/>
                  </a:lnTo>
                  <a:lnTo>
                    <a:pt x="1495" y="192"/>
                  </a:lnTo>
                  <a:lnTo>
                    <a:pt x="1497" y="207"/>
                  </a:lnTo>
                  <a:lnTo>
                    <a:pt x="1500" y="222"/>
                  </a:lnTo>
                  <a:lnTo>
                    <a:pt x="1500" y="237"/>
                  </a:lnTo>
                  <a:lnTo>
                    <a:pt x="1500" y="250"/>
                  </a:lnTo>
                  <a:close/>
                  <a:moveTo>
                    <a:pt x="1435" y="199"/>
                  </a:moveTo>
                  <a:lnTo>
                    <a:pt x="1435" y="199"/>
                  </a:lnTo>
                  <a:lnTo>
                    <a:pt x="1430" y="189"/>
                  </a:lnTo>
                  <a:lnTo>
                    <a:pt x="1425" y="179"/>
                  </a:lnTo>
                  <a:lnTo>
                    <a:pt x="1419" y="170"/>
                  </a:lnTo>
                  <a:lnTo>
                    <a:pt x="1409" y="164"/>
                  </a:lnTo>
                  <a:lnTo>
                    <a:pt x="1409" y="164"/>
                  </a:lnTo>
                  <a:lnTo>
                    <a:pt x="1400" y="159"/>
                  </a:lnTo>
                  <a:lnTo>
                    <a:pt x="1389" y="154"/>
                  </a:lnTo>
                  <a:lnTo>
                    <a:pt x="1377" y="152"/>
                  </a:lnTo>
                  <a:lnTo>
                    <a:pt x="1365" y="150"/>
                  </a:lnTo>
                  <a:lnTo>
                    <a:pt x="1365" y="150"/>
                  </a:lnTo>
                  <a:lnTo>
                    <a:pt x="1352" y="152"/>
                  </a:lnTo>
                  <a:lnTo>
                    <a:pt x="1339" y="154"/>
                  </a:lnTo>
                  <a:lnTo>
                    <a:pt x="1329" y="159"/>
                  </a:lnTo>
                  <a:lnTo>
                    <a:pt x="1317" y="165"/>
                  </a:lnTo>
                  <a:lnTo>
                    <a:pt x="1317" y="165"/>
                  </a:lnTo>
                  <a:lnTo>
                    <a:pt x="1310" y="172"/>
                  </a:lnTo>
                  <a:lnTo>
                    <a:pt x="1305" y="179"/>
                  </a:lnTo>
                  <a:lnTo>
                    <a:pt x="1299" y="187"/>
                  </a:lnTo>
                  <a:lnTo>
                    <a:pt x="1294" y="199"/>
                  </a:lnTo>
                  <a:lnTo>
                    <a:pt x="1435" y="199"/>
                  </a:lnTo>
                  <a:close/>
                  <a:moveTo>
                    <a:pt x="1665" y="155"/>
                  </a:moveTo>
                  <a:lnTo>
                    <a:pt x="1665" y="155"/>
                  </a:lnTo>
                  <a:lnTo>
                    <a:pt x="1652" y="155"/>
                  </a:lnTo>
                  <a:lnTo>
                    <a:pt x="1639" y="160"/>
                  </a:lnTo>
                  <a:lnTo>
                    <a:pt x="1625" y="167"/>
                  </a:lnTo>
                  <a:lnTo>
                    <a:pt x="1615" y="175"/>
                  </a:lnTo>
                  <a:lnTo>
                    <a:pt x="1615" y="175"/>
                  </a:lnTo>
                  <a:lnTo>
                    <a:pt x="1607" y="187"/>
                  </a:lnTo>
                  <a:lnTo>
                    <a:pt x="1600" y="200"/>
                  </a:lnTo>
                  <a:lnTo>
                    <a:pt x="1597" y="215"/>
                  </a:lnTo>
                  <a:lnTo>
                    <a:pt x="1595" y="230"/>
                  </a:lnTo>
                  <a:lnTo>
                    <a:pt x="1595" y="230"/>
                  </a:lnTo>
                  <a:lnTo>
                    <a:pt x="1597" y="247"/>
                  </a:lnTo>
                  <a:lnTo>
                    <a:pt x="1600" y="262"/>
                  </a:lnTo>
                  <a:lnTo>
                    <a:pt x="1607" y="275"/>
                  </a:lnTo>
                  <a:lnTo>
                    <a:pt x="1615" y="287"/>
                  </a:lnTo>
                  <a:lnTo>
                    <a:pt x="1615" y="287"/>
                  </a:lnTo>
                  <a:lnTo>
                    <a:pt x="1627" y="295"/>
                  </a:lnTo>
                  <a:lnTo>
                    <a:pt x="1639" y="302"/>
                  </a:lnTo>
                  <a:lnTo>
                    <a:pt x="1652" y="307"/>
                  </a:lnTo>
                  <a:lnTo>
                    <a:pt x="1665" y="309"/>
                  </a:lnTo>
                  <a:lnTo>
                    <a:pt x="1665" y="309"/>
                  </a:lnTo>
                  <a:lnTo>
                    <a:pt x="1680" y="307"/>
                  </a:lnTo>
                  <a:lnTo>
                    <a:pt x="1694" y="302"/>
                  </a:lnTo>
                  <a:lnTo>
                    <a:pt x="1707" y="295"/>
                  </a:lnTo>
                  <a:lnTo>
                    <a:pt x="1717" y="287"/>
                  </a:lnTo>
                  <a:lnTo>
                    <a:pt x="1717" y="287"/>
                  </a:lnTo>
                  <a:lnTo>
                    <a:pt x="1725" y="275"/>
                  </a:lnTo>
                  <a:lnTo>
                    <a:pt x="1732" y="262"/>
                  </a:lnTo>
                  <a:lnTo>
                    <a:pt x="1737" y="247"/>
                  </a:lnTo>
                  <a:lnTo>
                    <a:pt x="1737" y="230"/>
                  </a:lnTo>
                  <a:lnTo>
                    <a:pt x="1737" y="230"/>
                  </a:lnTo>
                  <a:lnTo>
                    <a:pt x="1737" y="214"/>
                  </a:lnTo>
                  <a:lnTo>
                    <a:pt x="1732" y="200"/>
                  </a:lnTo>
                  <a:lnTo>
                    <a:pt x="1725" y="187"/>
                  </a:lnTo>
                  <a:lnTo>
                    <a:pt x="1717" y="175"/>
                  </a:lnTo>
                  <a:lnTo>
                    <a:pt x="1717" y="175"/>
                  </a:lnTo>
                  <a:lnTo>
                    <a:pt x="1707" y="167"/>
                  </a:lnTo>
                  <a:lnTo>
                    <a:pt x="1694" y="160"/>
                  </a:lnTo>
                  <a:lnTo>
                    <a:pt x="1680" y="155"/>
                  </a:lnTo>
                  <a:lnTo>
                    <a:pt x="1665" y="155"/>
                  </a:lnTo>
                  <a:lnTo>
                    <a:pt x="1665" y="155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25488" y="1250950"/>
              <a:ext cx="576263" cy="638175"/>
            </a:xfrm>
            <a:custGeom>
              <a:avLst/>
              <a:gdLst>
                <a:gd name="T0" fmla="*/ 201 w 363"/>
                <a:gd name="T1" fmla="*/ 0 h 402"/>
                <a:gd name="T2" fmla="*/ 250 w 363"/>
                <a:gd name="T3" fmla="*/ 7 h 402"/>
                <a:gd name="T4" fmla="*/ 293 w 363"/>
                <a:gd name="T5" fmla="*/ 24 h 402"/>
                <a:gd name="T6" fmla="*/ 331 w 363"/>
                <a:gd name="T7" fmla="*/ 49 h 402"/>
                <a:gd name="T8" fmla="*/ 363 w 363"/>
                <a:gd name="T9" fmla="*/ 82 h 402"/>
                <a:gd name="T10" fmla="*/ 318 w 363"/>
                <a:gd name="T11" fmla="*/ 127 h 402"/>
                <a:gd name="T12" fmla="*/ 296 w 363"/>
                <a:gd name="T13" fmla="*/ 102 h 402"/>
                <a:gd name="T14" fmla="*/ 268 w 363"/>
                <a:gd name="T15" fmla="*/ 80 h 402"/>
                <a:gd name="T16" fmla="*/ 236 w 363"/>
                <a:gd name="T17" fmla="*/ 67 h 402"/>
                <a:gd name="T18" fmla="*/ 201 w 363"/>
                <a:gd name="T19" fmla="*/ 64 h 402"/>
                <a:gd name="T20" fmla="*/ 186 w 363"/>
                <a:gd name="T21" fmla="*/ 64 h 402"/>
                <a:gd name="T22" fmla="*/ 160 w 363"/>
                <a:gd name="T23" fmla="*/ 69 h 402"/>
                <a:gd name="T24" fmla="*/ 135 w 363"/>
                <a:gd name="T25" fmla="*/ 80 h 402"/>
                <a:gd name="T26" fmla="*/ 113 w 363"/>
                <a:gd name="T27" fmla="*/ 94 h 402"/>
                <a:gd name="T28" fmla="*/ 93 w 363"/>
                <a:gd name="T29" fmla="*/ 114 h 402"/>
                <a:gd name="T30" fmla="*/ 80 w 363"/>
                <a:gd name="T31" fmla="*/ 135 h 402"/>
                <a:gd name="T32" fmla="*/ 68 w 363"/>
                <a:gd name="T33" fmla="*/ 160 h 402"/>
                <a:gd name="T34" fmla="*/ 63 w 363"/>
                <a:gd name="T35" fmla="*/ 187 h 402"/>
                <a:gd name="T36" fmla="*/ 63 w 363"/>
                <a:gd name="T37" fmla="*/ 202 h 402"/>
                <a:gd name="T38" fmla="*/ 65 w 363"/>
                <a:gd name="T39" fmla="*/ 229 h 402"/>
                <a:gd name="T40" fmla="*/ 73 w 363"/>
                <a:gd name="T41" fmla="*/ 255 h 402"/>
                <a:gd name="T42" fmla="*/ 86 w 363"/>
                <a:gd name="T43" fmla="*/ 279 h 402"/>
                <a:gd name="T44" fmla="*/ 103 w 363"/>
                <a:gd name="T45" fmla="*/ 299 h 402"/>
                <a:gd name="T46" fmla="*/ 123 w 363"/>
                <a:gd name="T47" fmla="*/ 315 h 402"/>
                <a:gd name="T48" fmla="*/ 146 w 363"/>
                <a:gd name="T49" fmla="*/ 329 h 402"/>
                <a:gd name="T50" fmla="*/ 173 w 363"/>
                <a:gd name="T51" fmla="*/ 337 h 402"/>
                <a:gd name="T52" fmla="*/ 201 w 363"/>
                <a:gd name="T53" fmla="*/ 340 h 402"/>
                <a:gd name="T54" fmla="*/ 220 w 363"/>
                <a:gd name="T55" fmla="*/ 339 h 402"/>
                <a:gd name="T56" fmla="*/ 253 w 363"/>
                <a:gd name="T57" fmla="*/ 329 h 402"/>
                <a:gd name="T58" fmla="*/ 283 w 363"/>
                <a:gd name="T59" fmla="*/ 312 h 402"/>
                <a:gd name="T60" fmla="*/ 308 w 363"/>
                <a:gd name="T61" fmla="*/ 289 h 402"/>
                <a:gd name="T62" fmla="*/ 363 w 363"/>
                <a:gd name="T63" fmla="*/ 320 h 402"/>
                <a:gd name="T64" fmla="*/ 348 w 363"/>
                <a:gd name="T65" fmla="*/ 337 h 402"/>
                <a:gd name="T66" fmla="*/ 313 w 363"/>
                <a:gd name="T67" fmla="*/ 369 h 402"/>
                <a:gd name="T68" fmla="*/ 271 w 363"/>
                <a:gd name="T69" fmla="*/ 389 h 402"/>
                <a:gd name="T70" fmla="*/ 225 w 363"/>
                <a:gd name="T71" fmla="*/ 400 h 402"/>
                <a:gd name="T72" fmla="*/ 201 w 363"/>
                <a:gd name="T73" fmla="*/ 402 h 402"/>
                <a:gd name="T74" fmla="*/ 160 w 363"/>
                <a:gd name="T75" fmla="*/ 399 h 402"/>
                <a:gd name="T76" fmla="*/ 123 w 363"/>
                <a:gd name="T77" fmla="*/ 387 h 402"/>
                <a:gd name="T78" fmla="*/ 88 w 363"/>
                <a:gd name="T79" fmla="*/ 369 h 402"/>
                <a:gd name="T80" fmla="*/ 58 w 363"/>
                <a:gd name="T81" fmla="*/ 344 h 402"/>
                <a:gd name="T82" fmla="*/ 35 w 363"/>
                <a:gd name="T83" fmla="*/ 314 h 402"/>
                <a:gd name="T84" fmla="*/ 15 w 363"/>
                <a:gd name="T85" fmla="*/ 280 h 402"/>
                <a:gd name="T86" fmla="*/ 3 w 363"/>
                <a:gd name="T87" fmla="*/ 242 h 402"/>
                <a:gd name="T88" fmla="*/ 0 w 363"/>
                <a:gd name="T89" fmla="*/ 202 h 402"/>
                <a:gd name="T90" fmla="*/ 1 w 363"/>
                <a:gd name="T91" fmla="*/ 180 h 402"/>
                <a:gd name="T92" fmla="*/ 8 w 363"/>
                <a:gd name="T93" fmla="*/ 142 h 402"/>
                <a:gd name="T94" fmla="*/ 25 w 363"/>
                <a:gd name="T95" fmla="*/ 105 h 402"/>
                <a:gd name="T96" fmla="*/ 46 w 363"/>
                <a:gd name="T97" fmla="*/ 74 h 402"/>
                <a:gd name="T98" fmla="*/ 73 w 363"/>
                <a:gd name="T99" fmla="*/ 47 h 402"/>
                <a:gd name="T100" fmla="*/ 105 w 363"/>
                <a:gd name="T101" fmla="*/ 25 h 402"/>
                <a:gd name="T102" fmla="*/ 141 w 363"/>
                <a:gd name="T103" fmla="*/ 9 h 402"/>
                <a:gd name="T104" fmla="*/ 180 w 363"/>
                <a:gd name="T105" fmla="*/ 2 h 402"/>
                <a:gd name="T106" fmla="*/ 201 w 363"/>
                <a:gd name="T10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3" h="402">
                  <a:moveTo>
                    <a:pt x="201" y="0"/>
                  </a:moveTo>
                  <a:lnTo>
                    <a:pt x="201" y="0"/>
                  </a:lnTo>
                  <a:lnTo>
                    <a:pt x="225" y="2"/>
                  </a:lnTo>
                  <a:lnTo>
                    <a:pt x="250" y="7"/>
                  </a:lnTo>
                  <a:lnTo>
                    <a:pt x="271" y="14"/>
                  </a:lnTo>
                  <a:lnTo>
                    <a:pt x="293" y="24"/>
                  </a:lnTo>
                  <a:lnTo>
                    <a:pt x="313" y="35"/>
                  </a:lnTo>
                  <a:lnTo>
                    <a:pt x="331" y="49"/>
                  </a:lnTo>
                  <a:lnTo>
                    <a:pt x="348" y="65"/>
                  </a:lnTo>
                  <a:lnTo>
                    <a:pt x="363" y="82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08" y="114"/>
                  </a:lnTo>
                  <a:lnTo>
                    <a:pt x="296" y="102"/>
                  </a:lnTo>
                  <a:lnTo>
                    <a:pt x="283" y="90"/>
                  </a:lnTo>
                  <a:lnTo>
                    <a:pt x="268" y="80"/>
                  </a:lnTo>
                  <a:lnTo>
                    <a:pt x="253" y="74"/>
                  </a:lnTo>
                  <a:lnTo>
                    <a:pt x="236" y="67"/>
                  </a:lnTo>
                  <a:lnTo>
                    <a:pt x="220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6" y="64"/>
                  </a:lnTo>
                  <a:lnTo>
                    <a:pt x="173" y="65"/>
                  </a:lnTo>
                  <a:lnTo>
                    <a:pt x="160" y="69"/>
                  </a:lnTo>
                  <a:lnTo>
                    <a:pt x="146" y="74"/>
                  </a:lnTo>
                  <a:lnTo>
                    <a:pt x="135" y="80"/>
                  </a:lnTo>
                  <a:lnTo>
                    <a:pt x="123" y="87"/>
                  </a:lnTo>
                  <a:lnTo>
                    <a:pt x="113" y="94"/>
                  </a:lnTo>
                  <a:lnTo>
                    <a:pt x="103" y="104"/>
                  </a:lnTo>
                  <a:lnTo>
                    <a:pt x="93" y="114"/>
                  </a:lnTo>
                  <a:lnTo>
                    <a:pt x="86" y="124"/>
                  </a:lnTo>
                  <a:lnTo>
                    <a:pt x="80" y="135"/>
                  </a:lnTo>
                  <a:lnTo>
                    <a:pt x="73" y="147"/>
                  </a:lnTo>
                  <a:lnTo>
                    <a:pt x="68" y="160"/>
                  </a:lnTo>
                  <a:lnTo>
                    <a:pt x="65" y="174"/>
                  </a:lnTo>
                  <a:lnTo>
                    <a:pt x="63" y="187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63" y="215"/>
                  </a:lnTo>
                  <a:lnTo>
                    <a:pt x="65" y="229"/>
                  </a:lnTo>
                  <a:lnTo>
                    <a:pt x="68" y="242"/>
                  </a:lnTo>
                  <a:lnTo>
                    <a:pt x="73" y="255"/>
                  </a:lnTo>
                  <a:lnTo>
                    <a:pt x="80" y="267"/>
                  </a:lnTo>
                  <a:lnTo>
                    <a:pt x="86" y="279"/>
                  </a:lnTo>
                  <a:lnTo>
                    <a:pt x="93" y="289"/>
                  </a:lnTo>
                  <a:lnTo>
                    <a:pt x="103" y="299"/>
                  </a:lnTo>
                  <a:lnTo>
                    <a:pt x="113" y="309"/>
                  </a:lnTo>
                  <a:lnTo>
                    <a:pt x="123" y="315"/>
                  </a:lnTo>
                  <a:lnTo>
                    <a:pt x="135" y="324"/>
                  </a:lnTo>
                  <a:lnTo>
                    <a:pt x="146" y="329"/>
                  </a:lnTo>
                  <a:lnTo>
                    <a:pt x="160" y="334"/>
                  </a:lnTo>
                  <a:lnTo>
                    <a:pt x="173" y="337"/>
                  </a:lnTo>
                  <a:lnTo>
                    <a:pt x="186" y="339"/>
                  </a:lnTo>
                  <a:lnTo>
                    <a:pt x="201" y="340"/>
                  </a:lnTo>
                  <a:lnTo>
                    <a:pt x="201" y="340"/>
                  </a:lnTo>
                  <a:lnTo>
                    <a:pt x="220" y="339"/>
                  </a:lnTo>
                  <a:lnTo>
                    <a:pt x="236" y="335"/>
                  </a:lnTo>
                  <a:lnTo>
                    <a:pt x="253" y="329"/>
                  </a:lnTo>
                  <a:lnTo>
                    <a:pt x="268" y="322"/>
                  </a:lnTo>
                  <a:lnTo>
                    <a:pt x="283" y="312"/>
                  </a:lnTo>
                  <a:lnTo>
                    <a:pt x="296" y="302"/>
                  </a:lnTo>
                  <a:lnTo>
                    <a:pt x="308" y="289"/>
                  </a:lnTo>
                  <a:lnTo>
                    <a:pt x="318" y="275"/>
                  </a:lnTo>
                  <a:lnTo>
                    <a:pt x="363" y="320"/>
                  </a:lnTo>
                  <a:lnTo>
                    <a:pt x="363" y="320"/>
                  </a:lnTo>
                  <a:lnTo>
                    <a:pt x="348" y="337"/>
                  </a:lnTo>
                  <a:lnTo>
                    <a:pt x="331" y="354"/>
                  </a:lnTo>
                  <a:lnTo>
                    <a:pt x="313" y="369"/>
                  </a:lnTo>
                  <a:lnTo>
                    <a:pt x="293" y="380"/>
                  </a:lnTo>
                  <a:lnTo>
                    <a:pt x="271" y="389"/>
                  </a:lnTo>
                  <a:lnTo>
                    <a:pt x="250" y="397"/>
                  </a:lnTo>
                  <a:lnTo>
                    <a:pt x="225" y="400"/>
                  </a:lnTo>
                  <a:lnTo>
                    <a:pt x="201" y="402"/>
                  </a:lnTo>
                  <a:lnTo>
                    <a:pt x="201" y="402"/>
                  </a:lnTo>
                  <a:lnTo>
                    <a:pt x="180" y="402"/>
                  </a:lnTo>
                  <a:lnTo>
                    <a:pt x="160" y="399"/>
                  </a:lnTo>
                  <a:lnTo>
                    <a:pt x="141" y="394"/>
                  </a:lnTo>
                  <a:lnTo>
                    <a:pt x="123" y="387"/>
                  </a:lnTo>
                  <a:lnTo>
                    <a:pt x="105" y="379"/>
                  </a:lnTo>
                  <a:lnTo>
                    <a:pt x="88" y="369"/>
                  </a:lnTo>
                  <a:lnTo>
                    <a:pt x="73" y="357"/>
                  </a:lnTo>
                  <a:lnTo>
                    <a:pt x="58" y="344"/>
                  </a:lnTo>
                  <a:lnTo>
                    <a:pt x="46" y="329"/>
                  </a:lnTo>
                  <a:lnTo>
                    <a:pt x="35" y="314"/>
                  </a:lnTo>
                  <a:lnTo>
                    <a:pt x="25" y="297"/>
                  </a:lnTo>
                  <a:lnTo>
                    <a:pt x="15" y="280"/>
                  </a:lnTo>
                  <a:lnTo>
                    <a:pt x="8" y="260"/>
                  </a:lnTo>
                  <a:lnTo>
                    <a:pt x="3" y="242"/>
                  </a:lnTo>
                  <a:lnTo>
                    <a:pt x="1" y="22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0"/>
                  </a:lnTo>
                  <a:lnTo>
                    <a:pt x="3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6" y="74"/>
                  </a:lnTo>
                  <a:lnTo>
                    <a:pt x="58" y="59"/>
                  </a:lnTo>
                  <a:lnTo>
                    <a:pt x="73" y="47"/>
                  </a:lnTo>
                  <a:lnTo>
                    <a:pt x="88" y="35"/>
                  </a:lnTo>
                  <a:lnTo>
                    <a:pt x="105" y="25"/>
                  </a:lnTo>
                  <a:lnTo>
                    <a:pt x="123" y="15"/>
                  </a:lnTo>
                  <a:lnTo>
                    <a:pt x="141" y="9"/>
                  </a:lnTo>
                  <a:lnTo>
                    <a:pt x="160" y="4"/>
                  </a:lnTo>
                  <a:lnTo>
                    <a:pt x="180" y="2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1830388" y="1838325"/>
              <a:ext cx="2857500" cy="217488"/>
            </a:xfrm>
            <a:custGeom>
              <a:avLst/>
              <a:gdLst>
                <a:gd name="T0" fmla="*/ 52 w 1800"/>
                <a:gd name="T1" fmla="*/ 27 h 137"/>
                <a:gd name="T2" fmla="*/ 34 w 1800"/>
                <a:gd name="T3" fmla="*/ 27 h 137"/>
                <a:gd name="T4" fmla="*/ 30 w 1800"/>
                <a:gd name="T5" fmla="*/ 35 h 137"/>
                <a:gd name="T6" fmla="*/ 69 w 1800"/>
                <a:gd name="T7" fmla="*/ 70 h 137"/>
                <a:gd name="T8" fmla="*/ 80 w 1800"/>
                <a:gd name="T9" fmla="*/ 92 h 137"/>
                <a:gd name="T10" fmla="*/ 75 w 1800"/>
                <a:gd name="T11" fmla="*/ 120 h 137"/>
                <a:gd name="T12" fmla="*/ 50 w 1800"/>
                <a:gd name="T13" fmla="*/ 135 h 137"/>
                <a:gd name="T14" fmla="*/ 17 w 1800"/>
                <a:gd name="T15" fmla="*/ 130 h 137"/>
                <a:gd name="T16" fmla="*/ 25 w 1800"/>
                <a:gd name="T17" fmla="*/ 104 h 137"/>
                <a:gd name="T18" fmla="*/ 49 w 1800"/>
                <a:gd name="T19" fmla="*/ 112 h 137"/>
                <a:gd name="T20" fmla="*/ 57 w 1800"/>
                <a:gd name="T21" fmla="*/ 100 h 137"/>
                <a:gd name="T22" fmla="*/ 40 w 1800"/>
                <a:gd name="T23" fmla="*/ 79 h 137"/>
                <a:gd name="T24" fmla="*/ 7 w 1800"/>
                <a:gd name="T25" fmla="*/ 42 h 137"/>
                <a:gd name="T26" fmla="*/ 12 w 1800"/>
                <a:gd name="T27" fmla="*/ 15 h 137"/>
                <a:gd name="T28" fmla="*/ 35 w 1800"/>
                <a:gd name="T29" fmla="*/ 0 h 137"/>
                <a:gd name="T30" fmla="*/ 60 w 1800"/>
                <a:gd name="T31" fmla="*/ 5 h 137"/>
                <a:gd name="T32" fmla="*/ 842 w 1800"/>
                <a:gd name="T33" fmla="*/ 4 h 137"/>
                <a:gd name="T34" fmla="*/ 890 w 1800"/>
                <a:gd name="T35" fmla="*/ 27 h 137"/>
                <a:gd name="T36" fmla="*/ 832 w 1800"/>
                <a:gd name="T37" fmla="*/ 27 h 137"/>
                <a:gd name="T38" fmla="*/ 352 w 1800"/>
                <a:gd name="T39" fmla="*/ 4 h 137"/>
                <a:gd name="T40" fmla="*/ 315 w 1800"/>
                <a:gd name="T41" fmla="*/ 77 h 137"/>
                <a:gd name="T42" fmla="*/ 624 w 1800"/>
                <a:gd name="T43" fmla="*/ 32 h 137"/>
                <a:gd name="T44" fmla="*/ 605 w 1800"/>
                <a:gd name="T45" fmla="*/ 24 h 137"/>
                <a:gd name="T46" fmla="*/ 599 w 1800"/>
                <a:gd name="T47" fmla="*/ 32 h 137"/>
                <a:gd name="T48" fmla="*/ 619 w 1800"/>
                <a:gd name="T49" fmla="*/ 55 h 137"/>
                <a:gd name="T50" fmla="*/ 647 w 1800"/>
                <a:gd name="T51" fmla="*/ 85 h 137"/>
                <a:gd name="T52" fmla="*/ 647 w 1800"/>
                <a:gd name="T53" fmla="*/ 114 h 137"/>
                <a:gd name="T54" fmla="*/ 625 w 1800"/>
                <a:gd name="T55" fmla="*/ 134 h 137"/>
                <a:gd name="T56" fmla="*/ 585 w 1800"/>
                <a:gd name="T57" fmla="*/ 130 h 137"/>
                <a:gd name="T58" fmla="*/ 589 w 1800"/>
                <a:gd name="T59" fmla="*/ 95 h 137"/>
                <a:gd name="T60" fmla="*/ 610 w 1800"/>
                <a:gd name="T61" fmla="*/ 114 h 137"/>
                <a:gd name="T62" fmla="*/ 625 w 1800"/>
                <a:gd name="T63" fmla="*/ 100 h 137"/>
                <a:gd name="T64" fmla="*/ 607 w 1800"/>
                <a:gd name="T65" fmla="*/ 79 h 137"/>
                <a:gd name="T66" fmla="*/ 575 w 1800"/>
                <a:gd name="T67" fmla="*/ 42 h 137"/>
                <a:gd name="T68" fmla="*/ 580 w 1800"/>
                <a:gd name="T69" fmla="*/ 15 h 137"/>
                <a:gd name="T70" fmla="*/ 602 w 1800"/>
                <a:gd name="T71" fmla="*/ 0 h 137"/>
                <a:gd name="T72" fmla="*/ 629 w 1800"/>
                <a:gd name="T73" fmla="*/ 5 h 137"/>
                <a:gd name="T74" fmla="*/ 1182 w 1800"/>
                <a:gd name="T75" fmla="*/ 4 h 137"/>
                <a:gd name="T76" fmla="*/ 1182 w 1800"/>
                <a:gd name="T77" fmla="*/ 75 h 137"/>
                <a:gd name="T78" fmla="*/ 1110 w 1800"/>
                <a:gd name="T79" fmla="*/ 134 h 137"/>
                <a:gd name="T80" fmla="*/ 1482 w 1800"/>
                <a:gd name="T81" fmla="*/ 4 h 137"/>
                <a:gd name="T82" fmla="*/ 1464 w 1800"/>
                <a:gd name="T83" fmla="*/ 134 h 137"/>
                <a:gd name="T84" fmla="*/ 1399 w 1800"/>
                <a:gd name="T85" fmla="*/ 4 h 137"/>
                <a:gd name="T86" fmla="*/ 1769 w 1800"/>
                <a:gd name="T87" fmla="*/ 27 h 137"/>
                <a:gd name="T88" fmla="*/ 1752 w 1800"/>
                <a:gd name="T89" fmla="*/ 27 h 137"/>
                <a:gd name="T90" fmla="*/ 1749 w 1800"/>
                <a:gd name="T91" fmla="*/ 35 h 137"/>
                <a:gd name="T92" fmla="*/ 1785 w 1800"/>
                <a:gd name="T93" fmla="*/ 70 h 137"/>
                <a:gd name="T94" fmla="*/ 1799 w 1800"/>
                <a:gd name="T95" fmla="*/ 92 h 137"/>
                <a:gd name="T96" fmla="*/ 1794 w 1800"/>
                <a:gd name="T97" fmla="*/ 120 h 137"/>
                <a:gd name="T98" fmla="*/ 1769 w 1800"/>
                <a:gd name="T99" fmla="*/ 135 h 137"/>
                <a:gd name="T100" fmla="*/ 1735 w 1800"/>
                <a:gd name="T101" fmla="*/ 130 h 137"/>
                <a:gd name="T102" fmla="*/ 1744 w 1800"/>
                <a:gd name="T103" fmla="*/ 104 h 137"/>
                <a:gd name="T104" fmla="*/ 1767 w 1800"/>
                <a:gd name="T105" fmla="*/ 112 h 137"/>
                <a:gd name="T106" fmla="*/ 1775 w 1800"/>
                <a:gd name="T107" fmla="*/ 100 h 137"/>
                <a:gd name="T108" fmla="*/ 1759 w 1800"/>
                <a:gd name="T109" fmla="*/ 79 h 137"/>
                <a:gd name="T110" fmla="*/ 1725 w 1800"/>
                <a:gd name="T111" fmla="*/ 42 h 137"/>
                <a:gd name="T112" fmla="*/ 1730 w 1800"/>
                <a:gd name="T113" fmla="*/ 15 h 137"/>
                <a:gd name="T114" fmla="*/ 1752 w 1800"/>
                <a:gd name="T115" fmla="*/ 0 h 137"/>
                <a:gd name="T116" fmla="*/ 1779 w 1800"/>
                <a:gd name="T117" fmla="*/ 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0" h="137">
                  <a:moveTo>
                    <a:pt x="80" y="20"/>
                  </a:moveTo>
                  <a:lnTo>
                    <a:pt x="62" y="37"/>
                  </a:lnTo>
                  <a:lnTo>
                    <a:pt x="62" y="37"/>
                  </a:lnTo>
                  <a:lnTo>
                    <a:pt x="57" y="32"/>
                  </a:lnTo>
                  <a:lnTo>
                    <a:pt x="52" y="27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5" y="77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80" y="92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7"/>
                  </a:lnTo>
                  <a:lnTo>
                    <a:pt x="79" y="114"/>
                  </a:lnTo>
                  <a:lnTo>
                    <a:pt x="75" y="120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5" y="130"/>
                  </a:lnTo>
                  <a:lnTo>
                    <a:pt x="59" y="134"/>
                  </a:lnTo>
                  <a:lnTo>
                    <a:pt x="50" y="135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29" y="135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9" y="120"/>
                  </a:lnTo>
                  <a:lnTo>
                    <a:pt x="0" y="109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5" y="104"/>
                  </a:lnTo>
                  <a:lnTo>
                    <a:pt x="30" y="109"/>
                  </a:lnTo>
                  <a:lnTo>
                    <a:pt x="37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05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49" y="87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22" y="6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9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70" y="10"/>
                  </a:lnTo>
                  <a:lnTo>
                    <a:pt x="80" y="20"/>
                  </a:lnTo>
                  <a:lnTo>
                    <a:pt x="80" y="20"/>
                  </a:lnTo>
                  <a:close/>
                  <a:moveTo>
                    <a:pt x="832" y="4"/>
                  </a:moveTo>
                  <a:lnTo>
                    <a:pt x="842" y="4"/>
                  </a:lnTo>
                  <a:lnTo>
                    <a:pt x="914" y="4"/>
                  </a:lnTo>
                  <a:lnTo>
                    <a:pt x="922" y="4"/>
                  </a:lnTo>
                  <a:lnTo>
                    <a:pt x="922" y="27"/>
                  </a:lnTo>
                  <a:lnTo>
                    <a:pt x="914" y="27"/>
                  </a:lnTo>
                  <a:lnTo>
                    <a:pt x="890" y="27"/>
                  </a:lnTo>
                  <a:lnTo>
                    <a:pt x="890" y="134"/>
                  </a:lnTo>
                  <a:lnTo>
                    <a:pt x="864" y="134"/>
                  </a:lnTo>
                  <a:lnTo>
                    <a:pt x="864" y="27"/>
                  </a:lnTo>
                  <a:lnTo>
                    <a:pt x="842" y="27"/>
                  </a:lnTo>
                  <a:lnTo>
                    <a:pt x="832" y="27"/>
                  </a:lnTo>
                  <a:lnTo>
                    <a:pt x="832" y="4"/>
                  </a:lnTo>
                  <a:close/>
                  <a:moveTo>
                    <a:pt x="277" y="4"/>
                  </a:moveTo>
                  <a:lnTo>
                    <a:pt x="304" y="4"/>
                  </a:lnTo>
                  <a:lnTo>
                    <a:pt x="327" y="50"/>
                  </a:lnTo>
                  <a:lnTo>
                    <a:pt x="352" y="4"/>
                  </a:lnTo>
                  <a:lnTo>
                    <a:pt x="379" y="4"/>
                  </a:lnTo>
                  <a:lnTo>
                    <a:pt x="340" y="77"/>
                  </a:lnTo>
                  <a:lnTo>
                    <a:pt x="340" y="134"/>
                  </a:lnTo>
                  <a:lnTo>
                    <a:pt x="315" y="134"/>
                  </a:lnTo>
                  <a:lnTo>
                    <a:pt x="315" y="77"/>
                  </a:lnTo>
                  <a:lnTo>
                    <a:pt x="277" y="4"/>
                  </a:lnTo>
                  <a:close/>
                  <a:moveTo>
                    <a:pt x="647" y="20"/>
                  </a:moveTo>
                  <a:lnTo>
                    <a:pt x="629" y="37"/>
                  </a:lnTo>
                  <a:lnTo>
                    <a:pt x="629" y="37"/>
                  </a:lnTo>
                  <a:lnTo>
                    <a:pt x="624" y="32"/>
                  </a:lnTo>
                  <a:lnTo>
                    <a:pt x="619" y="27"/>
                  </a:lnTo>
                  <a:lnTo>
                    <a:pt x="614" y="25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5" y="24"/>
                  </a:lnTo>
                  <a:lnTo>
                    <a:pt x="602" y="27"/>
                  </a:lnTo>
                  <a:lnTo>
                    <a:pt x="602" y="27"/>
                  </a:lnTo>
                  <a:lnTo>
                    <a:pt x="599" y="29"/>
                  </a:lnTo>
                  <a:lnTo>
                    <a:pt x="599" y="32"/>
                  </a:lnTo>
                  <a:lnTo>
                    <a:pt x="599" y="32"/>
                  </a:lnTo>
                  <a:lnTo>
                    <a:pt x="599" y="35"/>
                  </a:lnTo>
                  <a:lnTo>
                    <a:pt x="600" y="39"/>
                  </a:lnTo>
                  <a:lnTo>
                    <a:pt x="600" y="39"/>
                  </a:lnTo>
                  <a:lnTo>
                    <a:pt x="619" y="55"/>
                  </a:lnTo>
                  <a:lnTo>
                    <a:pt x="619" y="55"/>
                  </a:lnTo>
                  <a:lnTo>
                    <a:pt x="635" y="70"/>
                  </a:lnTo>
                  <a:lnTo>
                    <a:pt x="635" y="70"/>
                  </a:lnTo>
                  <a:lnTo>
                    <a:pt x="642" y="77"/>
                  </a:lnTo>
                  <a:lnTo>
                    <a:pt x="647" y="85"/>
                  </a:lnTo>
                  <a:lnTo>
                    <a:pt x="647" y="85"/>
                  </a:lnTo>
                  <a:lnTo>
                    <a:pt x="649" y="92"/>
                  </a:lnTo>
                  <a:lnTo>
                    <a:pt x="650" y="100"/>
                  </a:lnTo>
                  <a:lnTo>
                    <a:pt x="650" y="100"/>
                  </a:lnTo>
                  <a:lnTo>
                    <a:pt x="649" y="107"/>
                  </a:lnTo>
                  <a:lnTo>
                    <a:pt x="647" y="114"/>
                  </a:lnTo>
                  <a:lnTo>
                    <a:pt x="644" y="120"/>
                  </a:lnTo>
                  <a:lnTo>
                    <a:pt x="639" y="127"/>
                  </a:lnTo>
                  <a:lnTo>
                    <a:pt x="639" y="127"/>
                  </a:lnTo>
                  <a:lnTo>
                    <a:pt x="632" y="130"/>
                  </a:lnTo>
                  <a:lnTo>
                    <a:pt x="625" y="134"/>
                  </a:lnTo>
                  <a:lnTo>
                    <a:pt x="619" y="135"/>
                  </a:lnTo>
                  <a:lnTo>
                    <a:pt x="610" y="137"/>
                  </a:lnTo>
                  <a:lnTo>
                    <a:pt x="610" y="137"/>
                  </a:lnTo>
                  <a:lnTo>
                    <a:pt x="597" y="135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75" y="120"/>
                  </a:lnTo>
                  <a:lnTo>
                    <a:pt x="569" y="109"/>
                  </a:lnTo>
                  <a:lnTo>
                    <a:pt x="589" y="95"/>
                  </a:lnTo>
                  <a:lnTo>
                    <a:pt x="589" y="95"/>
                  </a:lnTo>
                  <a:lnTo>
                    <a:pt x="594" y="104"/>
                  </a:lnTo>
                  <a:lnTo>
                    <a:pt x="599" y="109"/>
                  </a:lnTo>
                  <a:lnTo>
                    <a:pt x="605" y="112"/>
                  </a:lnTo>
                  <a:lnTo>
                    <a:pt x="610" y="114"/>
                  </a:lnTo>
                  <a:lnTo>
                    <a:pt x="610" y="114"/>
                  </a:lnTo>
                  <a:lnTo>
                    <a:pt x="617" y="112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97"/>
                  </a:lnTo>
                  <a:lnTo>
                    <a:pt x="622" y="92"/>
                  </a:lnTo>
                  <a:lnTo>
                    <a:pt x="622" y="92"/>
                  </a:lnTo>
                  <a:lnTo>
                    <a:pt x="607" y="79"/>
                  </a:lnTo>
                  <a:lnTo>
                    <a:pt x="607" y="79"/>
                  </a:lnTo>
                  <a:lnTo>
                    <a:pt x="590" y="64"/>
                  </a:lnTo>
                  <a:lnTo>
                    <a:pt x="580" y="52"/>
                  </a:lnTo>
                  <a:lnTo>
                    <a:pt x="580" y="52"/>
                  </a:lnTo>
                  <a:lnTo>
                    <a:pt x="575" y="42"/>
                  </a:lnTo>
                  <a:lnTo>
                    <a:pt x="574" y="34"/>
                  </a:lnTo>
                  <a:lnTo>
                    <a:pt x="574" y="34"/>
                  </a:lnTo>
                  <a:lnTo>
                    <a:pt x="575" y="27"/>
                  </a:lnTo>
                  <a:lnTo>
                    <a:pt x="577" y="20"/>
                  </a:lnTo>
                  <a:lnTo>
                    <a:pt x="580" y="15"/>
                  </a:lnTo>
                  <a:lnTo>
                    <a:pt x="584" y="10"/>
                  </a:lnTo>
                  <a:lnTo>
                    <a:pt x="584" y="10"/>
                  </a:lnTo>
                  <a:lnTo>
                    <a:pt x="590" y="5"/>
                  </a:lnTo>
                  <a:lnTo>
                    <a:pt x="595" y="2"/>
                  </a:lnTo>
                  <a:lnTo>
                    <a:pt x="602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19" y="2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37" y="10"/>
                  </a:lnTo>
                  <a:lnTo>
                    <a:pt x="647" y="20"/>
                  </a:lnTo>
                  <a:lnTo>
                    <a:pt x="647" y="20"/>
                  </a:lnTo>
                  <a:close/>
                  <a:moveTo>
                    <a:pt x="1110" y="4"/>
                  </a:moveTo>
                  <a:lnTo>
                    <a:pt x="1182" y="4"/>
                  </a:lnTo>
                  <a:lnTo>
                    <a:pt x="1182" y="27"/>
                  </a:lnTo>
                  <a:lnTo>
                    <a:pt x="1135" y="27"/>
                  </a:lnTo>
                  <a:lnTo>
                    <a:pt x="1135" y="50"/>
                  </a:lnTo>
                  <a:lnTo>
                    <a:pt x="1182" y="50"/>
                  </a:lnTo>
                  <a:lnTo>
                    <a:pt x="1182" y="75"/>
                  </a:lnTo>
                  <a:lnTo>
                    <a:pt x="1135" y="75"/>
                  </a:lnTo>
                  <a:lnTo>
                    <a:pt x="1135" y="109"/>
                  </a:lnTo>
                  <a:lnTo>
                    <a:pt x="1182" y="109"/>
                  </a:lnTo>
                  <a:lnTo>
                    <a:pt x="1182" y="134"/>
                  </a:lnTo>
                  <a:lnTo>
                    <a:pt x="1110" y="134"/>
                  </a:lnTo>
                  <a:lnTo>
                    <a:pt x="1110" y="4"/>
                  </a:lnTo>
                  <a:close/>
                  <a:moveTo>
                    <a:pt x="1399" y="4"/>
                  </a:moveTo>
                  <a:lnTo>
                    <a:pt x="1422" y="4"/>
                  </a:lnTo>
                  <a:lnTo>
                    <a:pt x="1452" y="94"/>
                  </a:lnTo>
                  <a:lnTo>
                    <a:pt x="1482" y="4"/>
                  </a:lnTo>
                  <a:lnTo>
                    <a:pt x="1507" y="4"/>
                  </a:lnTo>
                  <a:lnTo>
                    <a:pt x="1529" y="134"/>
                  </a:lnTo>
                  <a:lnTo>
                    <a:pt x="1505" y="134"/>
                  </a:lnTo>
                  <a:lnTo>
                    <a:pt x="1490" y="52"/>
                  </a:lnTo>
                  <a:lnTo>
                    <a:pt x="1464" y="134"/>
                  </a:lnTo>
                  <a:lnTo>
                    <a:pt x="1442" y="134"/>
                  </a:lnTo>
                  <a:lnTo>
                    <a:pt x="1414" y="52"/>
                  </a:lnTo>
                  <a:lnTo>
                    <a:pt x="1400" y="134"/>
                  </a:lnTo>
                  <a:lnTo>
                    <a:pt x="1375" y="134"/>
                  </a:lnTo>
                  <a:lnTo>
                    <a:pt x="1399" y="4"/>
                  </a:lnTo>
                  <a:close/>
                  <a:moveTo>
                    <a:pt x="1797" y="20"/>
                  </a:moveTo>
                  <a:lnTo>
                    <a:pt x="1779" y="37"/>
                  </a:lnTo>
                  <a:lnTo>
                    <a:pt x="1779" y="37"/>
                  </a:lnTo>
                  <a:lnTo>
                    <a:pt x="1774" y="32"/>
                  </a:lnTo>
                  <a:lnTo>
                    <a:pt x="1769" y="27"/>
                  </a:lnTo>
                  <a:lnTo>
                    <a:pt x="1765" y="25"/>
                  </a:lnTo>
                  <a:lnTo>
                    <a:pt x="1760" y="24"/>
                  </a:lnTo>
                  <a:lnTo>
                    <a:pt x="1760" y="24"/>
                  </a:lnTo>
                  <a:lnTo>
                    <a:pt x="1755" y="24"/>
                  </a:lnTo>
                  <a:lnTo>
                    <a:pt x="1752" y="27"/>
                  </a:lnTo>
                  <a:lnTo>
                    <a:pt x="1752" y="27"/>
                  </a:lnTo>
                  <a:lnTo>
                    <a:pt x="1749" y="29"/>
                  </a:lnTo>
                  <a:lnTo>
                    <a:pt x="1749" y="32"/>
                  </a:lnTo>
                  <a:lnTo>
                    <a:pt x="1749" y="32"/>
                  </a:lnTo>
                  <a:lnTo>
                    <a:pt x="1749" y="35"/>
                  </a:lnTo>
                  <a:lnTo>
                    <a:pt x="1750" y="39"/>
                  </a:lnTo>
                  <a:lnTo>
                    <a:pt x="1750" y="39"/>
                  </a:lnTo>
                  <a:lnTo>
                    <a:pt x="1769" y="55"/>
                  </a:lnTo>
                  <a:lnTo>
                    <a:pt x="1769" y="55"/>
                  </a:lnTo>
                  <a:lnTo>
                    <a:pt x="1785" y="70"/>
                  </a:lnTo>
                  <a:lnTo>
                    <a:pt x="1785" y="70"/>
                  </a:lnTo>
                  <a:lnTo>
                    <a:pt x="1792" y="77"/>
                  </a:lnTo>
                  <a:lnTo>
                    <a:pt x="1797" y="85"/>
                  </a:lnTo>
                  <a:lnTo>
                    <a:pt x="1797" y="85"/>
                  </a:lnTo>
                  <a:lnTo>
                    <a:pt x="1799" y="92"/>
                  </a:lnTo>
                  <a:lnTo>
                    <a:pt x="1800" y="100"/>
                  </a:lnTo>
                  <a:lnTo>
                    <a:pt x="1800" y="100"/>
                  </a:lnTo>
                  <a:lnTo>
                    <a:pt x="1799" y="107"/>
                  </a:lnTo>
                  <a:lnTo>
                    <a:pt x="1797" y="114"/>
                  </a:lnTo>
                  <a:lnTo>
                    <a:pt x="1794" y="120"/>
                  </a:lnTo>
                  <a:lnTo>
                    <a:pt x="1789" y="127"/>
                  </a:lnTo>
                  <a:lnTo>
                    <a:pt x="1789" y="127"/>
                  </a:lnTo>
                  <a:lnTo>
                    <a:pt x="1784" y="130"/>
                  </a:lnTo>
                  <a:lnTo>
                    <a:pt x="1775" y="134"/>
                  </a:lnTo>
                  <a:lnTo>
                    <a:pt x="1769" y="135"/>
                  </a:lnTo>
                  <a:lnTo>
                    <a:pt x="1760" y="137"/>
                  </a:lnTo>
                  <a:lnTo>
                    <a:pt x="1760" y="137"/>
                  </a:lnTo>
                  <a:lnTo>
                    <a:pt x="1747" y="135"/>
                  </a:lnTo>
                  <a:lnTo>
                    <a:pt x="1735" y="130"/>
                  </a:lnTo>
                  <a:lnTo>
                    <a:pt x="1735" y="130"/>
                  </a:lnTo>
                  <a:lnTo>
                    <a:pt x="1727" y="120"/>
                  </a:lnTo>
                  <a:lnTo>
                    <a:pt x="1719" y="109"/>
                  </a:lnTo>
                  <a:lnTo>
                    <a:pt x="1739" y="95"/>
                  </a:lnTo>
                  <a:lnTo>
                    <a:pt x="1739" y="95"/>
                  </a:lnTo>
                  <a:lnTo>
                    <a:pt x="1744" y="104"/>
                  </a:lnTo>
                  <a:lnTo>
                    <a:pt x="1749" y="109"/>
                  </a:lnTo>
                  <a:lnTo>
                    <a:pt x="1755" y="112"/>
                  </a:lnTo>
                  <a:lnTo>
                    <a:pt x="1760" y="114"/>
                  </a:lnTo>
                  <a:lnTo>
                    <a:pt x="1760" y="114"/>
                  </a:lnTo>
                  <a:lnTo>
                    <a:pt x="1767" y="112"/>
                  </a:lnTo>
                  <a:lnTo>
                    <a:pt x="1772" y="109"/>
                  </a:lnTo>
                  <a:lnTo>
                    <a:pt x="1772" y="109"/>
                  </a:lnTo>
                  <a:lnTo>
                    <a:pt x="1775" y="105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97"/>
                  </a:lnTo>
                  <a:lnTo>
                    <a:pt x="1772" y="92"/>
                  </a:lnTo>
                  <a:lnTo>
                    <a:pt x="1772" y="92"/>
                  </a:lnTo>
                  <a:lnTo>
                    <a:pt x="1767" y="87"/>
                  </a:lnTo>
                  <a:lnTo>
                    <a:pt x="1759" y="79"/>
                  </a:lnTo>
                  <a:lnTo>
                    <a:pt x="1759" y="79"/>
                  </a:lnTo>
                  <a:lnTo>
                    <a:pt x="1740" y="64"/>
                  </a:lnTo>
                  <a:lnTo>
                    <a:pt x="1730" y="52"/>
                  </a:lnTo>
                  <a:lnTo>
                    <a:pt x="1730" y="52"/>
                  </a:lnTo>
                  <a:lnTo>
                    <a:pt x="1725" y="42"/>
                  </a:lnTo>
                  <a:lnTo>
                    <a:pt x="1724" y="34"/>
                  </a:lnTo>
                  <a:lnTo>
                    <a:pt x="1724" y="34"/>
                  </a:lnTo>
                  <a:lnTo>
                    <a:pt x="1725" y="27"/>
                  </a:lnTo>
                  <a:lnTo>
                    <a:pt x="1727" y="20"/>
                  </a:lnTo>
                  <a:lnTo>
                    <a:pt x="1730" y="15"/>
                  </a:lnTo>
                  <a:lnTo>
                    <a:pt x="1735" y="10"/>
                  </a:lnTo>
                  <a:lnTo>
                    <a:pt x="1735" y="10"/>
                  </a:lnTo>
                  <a:lnTo>
                    <a:pt x="1740" y="5"/>
                  </a:lnTo>
                  <a:lnTo>
                    <a:pt x="1745" y="2"/>
                  </a:lnTo>
                  <a:lnTo>
                    <a:pt x="1752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9" y="2"/>
                  </a:lnTo>
                  <a:lnTo>
                    <a:pt x="1779" y="5"/>
                  </a:lnTo>
                  <a:lnTo>
                    <a:pt x="1779" y="5"/>
                  </a:lnTo>
                  <a:lnTo>
                    <a:pt x="1787" y="10"/>
                  </a:lnTo>
                  <a:lnTo>
                    <a:pt x="1797" y="20"/>
                  </a:lnTo>
                  <a:lnTo>
                    <a:pt x="1797" y="2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10950575" y="0"/>
            <a:ext cx="1241425" cy="1423988"/>
          </a:xfrm>
          <a:custGeom>
            <a:avLst/>
            <a:gdLst>
              <a:gd name="T0" fmla="*/ 782 w 782"/>
              <a:gd name="T1" fmla="*/ 0 h 897"/>
              <a:gd name="T2" fmla="*/ 0 w 782"/>
              <a:gd name="T3" fmla="*/ 0 h 897"/>
              <a:gd name="T4" fmla="*/ 0 w 782"/>
              <a:gd name="T5" fmla="*/ 0 h 897"/>
              <a:gd name="T6" fmla="*/ 24 w 782"/>
              <a:gd name="T7" fmla="*/ 35 h 897"/>
              <a:gd name="T8" fmla="*/ 49 w 782"/>
              <a:gd name="T9" fmla="*/ 67 h 897"/>
              <a:gd name="T10" fmla="*/ 77 w 782"/>
              <a:gd name="T11" fmla="*/ 97 h 897"/>
              <a:gd name="T12" fmla="*/ 105 w 782"/>
              <a:gd name="T13" fmla="*/ 127 h 897"/>
              <a:gd name="T14" fmla="*/ 135 w 782"/>
              <a:gd name="T15" fmla="*/ 153 h 897"/>
              <a:gd name="T16" fmla="*/ 167 w 782"/>
              <a:gd name="T17" fmla="*/ 177 h 897"/>
              <a:gd name="T18" fmla="*/ 200 w 782"/>
              <a:gd name="T19" fmla="*/ 200 h 897"/>
              <a:gd name="T20" fmla="*/ 235 w 782"/>
              <a:gd name="T21" fmla="*/ 220 h 897"/>
              <a:gd name="T22" fmla="*/ 272 w 782"/>
              <a:gd name="T23" fmla="*/ 238 h 897"/>
              <a:gd name="T24" fmla="*/ 309 w 782"/>
              <a:gd name="T25" fmla="*/ 255 h 897"/>
              <a:gd name="T26" fmla="*/ 347 w 782"/>
              <a:gd name="T27" fmla="*/ 268 h 897"/>
              <a:gd name="T28" fmla="*/ 385 w 782"/>
              <a:gd name="T29" fmla="*/ 280 h 897"/>
              <a:gd name="T30" fmla="*/ 425 w 782"/>
              <a:gd name="T31" fmla="*/ 288 h 897"/>
              <a:gd name="T32" fmla="*/ 465 w 782"/>
              <a:gd name="T33" fmla="*/ 295 h 897"/>
              <a:gd name="T34" fmla="*/ 505 w 782"/>
              <a:gd name="T35" fmla="*/ 298 h 897"/>
              <a:gd name="T36" fmla="*/ 547 w 782"/>
              <a:gd name="T37" fmla="*/ 300 h 897"/>
              <a:gd name="T38" fmla="*/ 547 w 782"/>
              <a:gd name="T39" fmla="*/ 300 h 897"/>
              <a:gd name="T40" fmla="*/ 587 w 782"/>
              <a:gd name="T41" fmla="*/ 298 h 897"/>
              <a:gd name="T42" fmla="*/ 782 w 782"/>
              <a:gd name="T43" fmla="*/ 897 h 897"/>
              <a:gd name="T44" fmla="*/ 782 w 782"/>
              <a:gd name="T45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82" h="897">
                <a:moveTo>
                  <a:pt x="782" y="0"/>
                </a:moveTo>
                <a:lnTo>
                  <a:pt x="0" y="0"/>
                </a:lnTo>
                <a:lnTo>
                  <a:pt x="0" y="0"/>
                </a:lnTo>
                <a:lnTo>
                  <a:pt x="24" y="35"/>
                </a:lnTo>
                <a:lnTo>
                  <a:pt x="49" y="67"/>
                </a:lnTo>
                <a:lnTo>
                  <a:pt x="77" y="97"/>
                </a:lnTo>
                <a:lnTo>
                  <a:pt x="105" y="127"/>
                </a:lnTo>
                <a:lnTo>
                  <a:pt x="135" y="153"/>
                </a:lnTo>
                <a:lnTo>
                  <a:pt x="167" y="177"/>
                </a:lnTo>
                <a:lnTo>
                  <a:pt x="200" y="200"/>
                </a:lnTo>
                <a:lnTo>
                  <a:pt x="235" y="220"/>
                </a:lnTo>
                <a:lnTo>
                  <a:pt x="272" y="238"/>
                </a:lnTo>
                <a:lnTo>
                  <a:pt x="309" y="255"/>
                </a:lnTo>
                <a:lnTo>
                  <a:pt x="347" y="268"/>
                </a:lnTo>
                <a:lnTo>
                  <a:pt x="385" y="280"/>
                </a:lnTo>
                <a:lnTo>
                  <a:pt x="425" y="288"/>
                </a:lnTo>
                <a:lnTo>
                  <a:pt x="465" y="295"/>
                </a:lnTo>
                <a:lnTo>
                  <a:pt x="505" y="298"/>
                </a:lnTo>
                <a:lnTo>
                  <a:pt x="547" y="300"/>
                </a:lnTo>
                <a:lnTo>
                  <a:pt x="547" y="300"/>
                </a:lnTo>
                <a:lnTo>
                  <a:pt x="587" y="298"/>
                </a:lnTo>
                <a:lnTo>
                  <a:pt x="782" y="897"/>
                </a:lnTo>
                <a:lnTo>
                  <a:pt x="7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57748"/>
            <a:ext cx="6525126" cy="597928"/>
          </a:xfrm>
        </p:spPr>
        <p:txBody>
          <a:bodyPr anchor="b">
            <a:noAutofit/>
          </a:bodyPr>
          <a:lstStyle>
            <a:lvl1pPr algn="l">
              <a:defRPr sz="5000">
                <a:solidFill>
                  <a:schemeClr val="bg1"/>
                </a:solidFill>
                <a:latin typeface="TradeGothic" panose="020B0800000000000000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77430"/>
            <a:ext cx="5266143" cy="35424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en-US" sz="2400" dirty="0" smtClean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38200" y="696200"/>
            <a:ext cx="4190101" cy="1230507"/>
            <a:chOff x="725488" y="992188"/>
            <a:chExt cx="3962400" cy="1163638"/>
          </a:xfrm>
        </p:grpSpPr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923925" y="992188"/>
              <a:ext cx="862013" cy="1163638"/>
            </a:xfrm>
            <a:custGeom>
              <a:avLst/>
              <a:gdLst>
                <a:gd name="T0" fmla="*/ 435 w 543"/>
                <a:gd name="T1" fmla="*/ 232 h 733"/>
                <a:gd name="T2" fmla="*/ 483 w 543"/>
                <a:gd name="T3" fmla="*/ 252 h 733"/>
                <a:gd name="T4" fmla="*/ 520 w 543"/>
                <a:gd name="T5" fmla="*/ 288 h 733"/>
                <a:gd name="T6" fmla="*/ 540 w 543"/>
                <a:gd name="T7" fmla="*/ 337 h 733"/>
                <a:gd name="T8" fmla="*/ 543 w 543"/>
                <a:gd name="T9" fmla="*/ 378 h 733"/>
                <a:gd name="T10" fmla="*/ 526 w 543"/>
                <a:gd name="T11" fmla="*/ 428 h 733"/>
                <a:gd name="T12" fmla="*/ 495 w 543"/>
                <a:gd name="T13" fmla="*/ 468 h 733"/>
                <a:gd name="T14" fmla="*/ 448 w 543"/>
                <a:gd name="T15" fmla="*/ 493 h 733"/>
                <a:gd name="T16" fmla="*/ 408 w 543"/>
                <a:gd name="T17" fmla="*/ 500 h 733"/>
                <a:gd name="T18" fmla="*/ 333 w 543"/>
                <a:gd name="T19" fmla="*/ 477 h 733"/>
                <a:gd name="T20" fmla="*/ 253 w 543"/>
                <a:gd name="T21" fmla="*/ 628 h 733"/>
                <a:gd name="T22" fmla="*/ 255 w 543"/>
                <a:gd name="T23" fmla="*/ 677 h 733"/>
                <a:gd name="T24" fmla="*/ 235 w 543"/>
                <a:gd name="T25" fmla="*/ 712 h 733"/>
                <a:gd name="T26" fmla="*/ 181 w 543"/>
                <a:gd name="T27" fmla="*/ 733 h 733"/>
                <a:gd name="T28" fmla="*/ 138 w 543"/>
                <a:gd name="T29" fmla="*/ 718 h 733"/>
                <a:gd name="T30" fmla="*/ 108 w 543"/>
                <a:gd name="T31" fmla="*/ 670 h 733"/>
                <a:gd name="T32" fmla="*/ 121 w 543"/>
                <a:gd name="T33" fmla="*/ 613 h 733"/>
                <a:gd name="T34" fmla="*/ 150 w 543"/>
                <a:gd name="T35" fmla="*/ 588 h 733"/>
                <a:gd name="T36" fmla="*/ 198 w 543"/>
                <a:gd name="T37" fmla="*/ 582 h 733"/>
                <a:gd name="T38" fmla="*/ 293 w 543"/>
                <a:gd name="T39" fmla="*/ 437 h 733"/>
                <a:gd name="T40" fmla="*/ 150 w 543"/>
                <a:gd name="T41" fmla="*/ 383 h 733"/>
                <a:gd name="T42" fmla="*/ 131 w 543"/>
                <a:gd name="T43" fmla="*/ 415 h 733"/>
                <a:gd name="T44" fmla="*/ 88 w 543"/>
                <a:gd name="T45" fmla="*/ 438 h 733"/>
                <a:gd name="T46" fmla="*/ 46 w 543"/>
                <a:gd name="T47" fmla="*/ 435 h 733"/>
                <a:gd name="T48" fmla="*/ 6 w 543"/>
                <a:gd name="T49" fmla="*/ 393 h 733"/>
                <a:gd name="T50" fmla="*/ 1 w 543"/>
                <a:gd name="T51" fmla="*/ 348 h 733"/>
                <a:gd name="T52" fmla="*/ 33 w 543"/>
                <a:gd name="T53" fmla="*/ 302 h 733"/>
                <a:gd name="T54" fmla="*/ 76 w 543"/>
                <a:gd name="T55" fmla="*/ 288 h 733"/>
                <a:gd name="T56" fmla="*/ 123 w 543"/>
                <a:gd name="T57" fmla="*/ 305 h 733"/>
                <a:gd name="T58" fmla="*/ 150 w 543"/>
                <a:gd name="T59" fmla="*/ 345 h 733"/>
                <a:gd name="T60" fmla="*/ 283 w 543"/>
                <a:gd name="T61" fmla="*/ 312 h 733"/>
                <a:gd name="T62" fmla="*/ 325 w 543"/>
                <a:gd name="T63" fmla="*/ 258 h 733"/>
                <a:gd name="T64" fmla="*/ 325 w 543"/>
                <a:gd name="T65" fmla="*/ 152 h 733"/>
                <a:gd name="T66" fmla="*/ 278 w 543"/>
                <a:gd name="T67" fmla="*/ 138 h 733"/>
                <a:gd name="T68" fmla="*/ 248 w 543"/>
                <a:gd name="T69" fmla="*/ 100 h 733"/>
                <a:gd name="T70" fmla="*/ 248 w 543"/>
                <a:gd name="T71" fmla="*/ 55 h 733"/>
                <a:gd name="T72" fmla="*/ 283 w 543"/>
                <a:gd name="T73" fmla="*/ 10 h 733"/>
                <a:gd name="T74" fmla="*/ 326 w 543"/>
                <a:gd name="T75" fmla="*/ 0 h 733"/>
                <a:gd name="T76" fmla="*/ 378 w 543"/>
                <a:gd name="T77" fmla="*/ 27 h 733"/>
                <a:gd name="T78" fmla="*/ 396 w 543"/>
                <a:gd name="T79" fmla="*/ 65 h 733"/>
                <a:gd name="T80" fmla="*/ 386 w 543"/>
                <a:gd name="T81" fmla="*/ 113 h 733"/>
                <a:gd name="T82" fmla="*/ 391 w 543"/>
                <a:gd name="T83" fmla="*/ 230 h 733"/>
                <a:gd name="T84" fmla="*/ 408 w 543"/>
                <a:gd name="T85" fmla="*/ 288 h 733"/>
                <a:gd name="T86" fmla="*/ 451 w 543"/>
                <a:gd name="T87" fmla="*/ 302 h 733"/>
                <a:gd name="T88" fmla="*/ 483 w 543"/>
                <a:gd name="T89" fmla="*/ 348 h 733"/>
                <a:gd name="T90" fmla="*/ 478 w 543"/>
                <a:gd name="T91" fmla="*/ 393 h 733"/>
                <a:gd name="T92" fmla="*/ 438 w 543"/>
                <a:gd name="T93" fmla="*/ 435 h 733"/>
                <a:gd name="T94" fmla="*/ 393 w 543"/>
                <a:gd name="T95" fmla="*/ 440 h 733"/>
                <a:gd name="T96" fmla="*/ 345 w 543"/>
                <a:gd name="T97" fmla="*/ 407 h 733"/>
                <a:gd name="T98" fmla="*/ 331 w 543"/>
                <a:gd name="T99" fmla="*/ 365 h 733"/>
                <a:gd name="T100" fmla="*/ 353 w 543"/>
                <a:gd name="T101" fmla="*/ 310 h 733"/>
                <a:gd name="T102" fmla="*/ 408 w 543"/>
                <a:gd name="T103" fmla="*/ 28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733">
                  <a:moveTo>
                    <a:pt x="408" y="228"/>
                  </a:moveTo>
                  <a:lnTo>
                    <a:pt x="408" y="228"/>
                  </a:lnTo>
                  <a:lnTo>
                    <a:pt x="421" y="230"/>
                  </a:lnTo>
                  <a:lnTo>
                    <a:pt x="435" y="232"/>
                  </a:lnTo>
                  <a:lnTo>
                    <a:pt x="448" y="235"/>
                  </a:lnTo>
                  <a:lnTo>
                    <a:pt x="460" y="240"/>
                  </a:lnTo>
                  <a:lnTo>
                    <a:pt x="473" y="245"/>
                  </a:lnTo>
                  <a:lnTo>
                    <a:pt x="483" y="252"/>
                  </a:lnTo>
                  <a:lnTo>
                    <a:pt x="495" y="260"/>
                  </a:lnTo>
                  <a:lnTo>
                    <a:pt x="503" y="268"/>
                  </a:lnTo>
                  <a:lnTo>
                    <a:pt x="513" y="278"/>
                  </a:lnTo>
                  <a:lnTo>
                    <a:pt x="520" y="288"/>
                  </a:lnTo>
                  <a:lnTo>
                    <a:pt x="526" y="300"/>
                  </a:lnTo>
                  <a:lnTo>
                    <a:pt x="533" y="312"/>
                  </a:lnTo>
                  <a:lnTo>
                    <a:pt x="536" y="323"/>
                  </a:lnTo>
                  <a:lnTo>
                    <a:pt x="540" y="337"/>
                  </a:lnTo>
                  <a:lnTo>
                    <a:pt x="543" y="350"/>
                  </a:lnTo>
                  <a:lnTo>
                    <a:pt x="543" y="365"/>
                  </a:lnTo>
                  <a:lnTo>
                    <a:pt x="543" y="365"/>
                  </a:lnTo>
                  <a:lnTo>
                    <a:pt x="543" y="378"/>
                  </a:lnTo>
                  <a:lnTo>
                    <a:pt x="540" y="392"/>
                  </a:lnTo>
                  <a:lnTo>
                    <a:pt x="536" y="405"/>
                  </a:lnTo>
                  <a:lnTo>
                    <a:pt x="533" y="417"/>
                  </a:lnTo>
                  <a:lnTo>
                    <a:pt x="526" y="428"/>
                  </a:lnTo>
                  <a:lnTo>
                    <a:pt x="520" y="440"/>
                  </a:lnTo>
                  <a:lnTo>
                    <a:pt x="513" y="450"/>
                  </a:lnTo>
                  <a:lnTo>
                    <a:pt x="503" y="460"/>
                  </a:lnTo>
                  <a:lnTo>
                    <a:pt x="495" y="468"/>
                  </a:lnTo>
                  <a:lnTo>
                    <a:pt x="483" y="477"/>
                  </a:lnTo>
                  <a:lnTo>
                    <a:pt x="473" y="483"/>
                  </a:lnTo>
                  <a:lnTo>
                    <a:pt x="460" y="488"/>
                  </a:lnTo>
                  <a:lnTo>
                    <a:pt x="448" y="493"/>
                  </a:lnTo>
                  <a:lnTo>
                    <a:pt x="435" y="497"/>
                  </a:lnTo>
                  <a:lnTo>
                    <a:pt x="421" y="498"/>
                  </a:lnTo>
                  <a:lnTo>
                    <a:pt x="408" y="500"/>
                  </a:lnTo>
                  <a:lnTo>
                    <a:pt x="408" y="500"/>
                  </a:lnTo>
                  <a:lnTo>
                    <a:pt x="388" y="498"/>
                  </a:lnTo>
                  <a:lnTo>
                    <a:pt x="368" y="493"/>
                  </a:lnTo>
                  <a:lnTo>
                    <a:pt x="350" y="487"/>
                  </a:lnTo>
                  <a:lnTo>
                    <a:pt x="333" y="477"/>
                  </a:lnTo>
                  <a:lnTo>
                    <a:pt x="240" y="608"/>
                  </a:lnTo>
                  <a:lnTo>
                    <a:pt x="240" y="608"/>
                  </a:lnTo>
                  <a:lnTo>
                    <a:pt x="248" y="618"/>
                  </a:lnTo>
                  <a:lnTo>
                    <a:pt x="253" y="628"/>
                  </a:lnTo>
                  <a:lnTo>
                    <a:pt x="256" y="640"/>
                  </a:lnTo>
                  <a:lnTo>
                    <a:pt x="258" y="653"/>
                  </a:lnTo>
                  <a:lnTo>
                    <a:pt x="258" y="665"/>
                  </a:lnTo>
                  <a:lnTo>
                    <a:pt x="255" y="677"/>
                  </a:lnTo>
                  <a:lnTo>
                    <a:pt x="251" y="690"/>
                  </a:lnTo>
                  <a:lnTo>
                    <a:pt x="245" y="700"/>
                  </a:lnTo>
                  <a:lnTo>
                    <a:pt x="245" y="700"/>
                  </a:lnTo>
                  <a:lnTo>
                    <a:pt x="235" y="712"/>
                  </a:lnTo>
                  <a:lnTo>
                    <a:pt x="223" y="722"/>
                  </a:lnTo>
                  <a:lnTo>
                    <a:pt x="210" y="728"/>
                  </a:lnTo>
                  <a:lnTo>
                    <a:pt x="195" y="732"/>
                  </a:lnTo>
                  <a:lnTo>
                    <a:pt x="181" y="733"/>
                  </a:lnTo>
                  <a:lnTo>
                    <a:pt x="166" y="730"/>
                  </a:lnTo>
                  <a:lnTo>
                    <a:pt x="151" y="727"/>
                  </a:lnTo>
                  <a:lnTo>
                    <a:pt x="138" y="718"/>
                  </a:lnTo>
                  <a:lnTo>
                    <a:pt x="138" y="718"/>
                  </a:lnTo>
                  <a:lnTo>
                    <a:pt x="126" y="708"/>
                  </a:lnTo>
                  <a:lnTo>
                    <a:pt x="118" y="697"/>
                  </a:lnTo>
                  <a:lnTo>
                    <a:pt x="111" y="683"/>
                  </a:lnTo>
                  <a:lnTo>
                    <a:pt x="108" y="670"/>
                  </a:lnTo>
                  <a:lnTo>
                    <a:pt x="106" y="655"/>
                  </a:lnTo>
                  <a:lnTo>
                    <a:pt x="108" y="640"/>
                  </a:lnTo>
                  <a:lnTo>
                    <a:pt x="113" y="627"/>
                  </a:lnTo>
                  <a:lnTo>
                    <a:pt x="121" y="613"/>
                  </a:lnTo>
                  <a:lnTo>
                    <a:pt x="121" y="613"/>
                  </a:lnTo>
                  <a:lnTo>
                    <a:pt x="130" y="603"/>
                  </a:lnTo>
                  <a:lnTo>
                    <a:pt x="138" y="595"/>
                  </a:lnTo>
                  <a:lnTo>
                    <a:pt x="150" y="588"/>
                  </a:lnTo>
                  <a:lnTo>
                    <a:pt x="161" y="583"/>
                  </a:lnTo>
                  <a:lnTo>
                    <a:pt x="173" y="582"/>
                  </a:lnTo>
                  <a:lnTo>
                    <a:pt x="185" y="580"/>
                  </a:lnTo>
                  <a:lnTo>
                    <a:pt x="198" y="582"/>
                  </a:lnTo>
                  <a:lnTo>
                    <a:pt x="210" y="585"/>
                  </a:lnTo>
                  <a:lnTo>
                    <a:pt x="305" y="452"/>
                  </a:lnTo>
                  <a:lnTo>
                    <a:pt x="305" y="452"/>
                  </a:lnTo>
                  <a:lnTo>
                    <a:pt x="293" y="437"/>
                  </a:lnTo>
                  <a:lnTo>
                    <a:pt x="285" y="420"/>
                  </a:lnTo>
                  <a:lnTo>
                    <a:pt x="278" y="402"/>
                  </a:lnTo>
                  <a:lnTo>
                    <a:pt x="273" y="383"/>
                  </a:lnTo>
                  <a:lnTo>
                    <a:pt x="150" y="383"/>
                  </a:lnTo>
                  <a:lnTo>
                    <a:pt x="150" y="383"/>
                  </a:lnTo>
                  <a:lnTo>
                    <a:pt x="145" y="395"/>
                  </a:lnTo>
                  <a:lnTo>
                    <a:pt x="140" y="407"/>
                  </a:lnTo>
                  <a:lnTo>
                    <a:pt x="131" y="415"/>
                  </a:lnTo>
                  <a:lnTo>
                    <a:pt x="123" y="423"/>
                  </a:lnTo>
                  <a:lnTo>
                    <a:pt x="113" y="432"/>
                  </a:lnTo>
                  <a:lnTo>
                    <a:pt x="101" y="437"/>
                  </a:lnTo>
                  <a:lnTo>
                    <a:pt x="88" y="438"/>
                  </a:lnTo>
                  <a:lnTo>
                    <a:pt x="76" y="440"/>
                  </a:lnTo>
                  <a:lnTo>
                    <a:pt x="76" y="440"/>
                  </a:lnTo>
                  <a:lnTo>
                    <a:pt x="60" y="438"/>
                  </a:lnTo>
                  <a:lnTo>
                    <a:pt x="46" y="435"/>
                  </a:lnTo>
                  <a:lnTo>
                    <a:pt x="33" y="427"/>
                  </a:lnTo>
                  <a:lnTo>
                    <a:pt x="21" y="418"/>
                  </a:lnTo>
                  <a:lnTo>
                    <a:pt x="13" y="407"/>
                  </a:lnTo>
                  <a:lnTo>
                    <a:pt x="6" y="393"/>
                  </a:lnTo>
                  <a:lnTo>
                    <a:pt x="1" y="380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1" y="348"/>
                  </a:lnTo>
                  <a:lnTo>
                    <a:pt x="6" y="335"/>
                  </a:lnTo>
                  <a:lnTo>
                    <a:pt x="13" y="322"/>
                  </a:lnTo>
                  <a:lnTo>
                    <a:pt x="21" y="310"/>
                  </a:lnTo>
                  <a:lnTo>
                    <a:pt x="33" y="302"/>
                  </a:lnTo>
                  <a:lnTo>
                    <a:pt x="46" y="295"/>
                  </a:lnTo>
                  <a:lnTo>
                    <a:pt x="60" y="290"/>
                  </a:lnTo>
                  <a:lnTo>
                    <a:pt x="76" y="288"/>
                  </a:lnTo>
                  <a:lnTo>
                    <a:pt x="76" y="288"/>
                  </a:lnTo>
                  <a:lnTo>
                    <a:pt x="88" y="290"/>
                  </a:lnTo>
                  <a:lnTo>
                    <a:pt x="101" y="293"/>
                  </a:lnTo>
                  <a:lnTo>
                    <a:pt x="113" y="298"/>
                  </a:lnTo>
                  <a:lnTo>
                    <a:pt x="123" y="305"/>
                  </a:lnTo>
                  <a:lnTo>
                    <a:pt x="131" y="313"/>
                  </a:lnTo>
                  <a:lnTo>
                    <a:pt x="140" y="323"/>
                  </a:lnTo>
                  <a:lnTo>
                    <a:pt x="145" y="333"/>
                  </a:lnTo>
                  <a:lnTo>
                    <a:pt x="150" y="345"/>
                  </a:lnTo>
                  <a:lnTo>
                    <a:pt x="273" y="345"/>
                  </a:lnTo>
                  <a:lnTo>
                    <a:pt x="273" y="345"/>
                  </a:lnTo>
                  <a:lnTo>
                    <a:pt x="278" y="328"/>
                  </a:lnTo>
                  <a:lnTo>
                    <a:pt x="283" y="312"/>
                  </a:lnTo>
                  <a:lnTo>
                    <a:pt x="291" y="297"/>
                  </a:lnTo>
                  <a:lnTo>
                    <a:pt x="300" y="282"/>
                  </a:lnTo>
                  <a:lnTo>
                    <a:pt x="311" y="268"/>
                  </a:lnTo>
                  <a:lnTo>
                    <a:pt x="325" y="258"/>
                  </a:lnTo>
                  <a:lnTo>
                    <a:pt x="338" y="248"/>
                  </a:lnTo>
                  <a:lnTo>
                    <a:pt x="355" y="240"/>
                  </a:lnTo>
                  <a:lnTo>
                    <a:pt x="325" y="152"/>
                  </a:lnTo>
                  <a:lnTo>
                    <a:pt x="325" y="152"/>
                  </a:lnTo>
                  <a:lnTo>
                    <a:pt x="313" y="152"/>
                  </a:lnTo>
                  <a:lnTo>
                    <a:pt x="301" y="150"/>
                  </a:lnTo>
                  <a:lnTo>
                    <a:pt x="290" y="145"/>
                  </a:lnTo>
                  <a:lnTo>
                    <a:pt x="278" y="138"/>
                  </a:lnTo>
                  <a:lnTo>
                    <a:pt x="268" y="132"/>
                  </a:lnTo>
                  <a:lnTo>
                    <a:pt x="260" y="122"/>
                  </a:lnTo>
                  <a:lnTo>
                    <a:pt x="253" y="112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5" y="85"/>
                  </a:lnTo>
                  <a:lnTo>
                    <a:pt x="245" y="70"/>
                  </a:lnTo>
                  <a:lnTo>
                    <a:pt x="248" y="55"/>
                  </a:lnTo>
                  <a:lnTo>
                    <a:pt x="253" y="42"/>
                  </a:lnTo>
                  <a:lnTo>
                    <a:pt x="261" y="30"/>
                  </a:lnTo>
                  <a:lnTo>
                    <a:pt x="271" y="18"/>
                  </a:lnTo>
                  <a:lnTo>
                    <a:pt x="283" y="10"/>
                  </a:lnTo>
                  <a:lnTo>
                    <a:pt x="296" y="3"/>
                  </a:lnTo>
                  <a:lnTo>
                    <a:pt x="296" y="3"/>
                  </a:lnTo>
                  <a:lnTo>
                    <a:pt x="311" y="0"/>
                  </a:lnTo>
                  <a:lnTo>
                    <a:pt x="326" y="0"/>
                  </a:lnTo>
                  <a:lnTo>
                    <a:pt x="341" y="3"/>
                  </a:lnTo>
                  <a:lnTo>
                    <a:pt x="355" y="8"/>
                  </a:lnTo>
                  <a:lnTo>
                    <a:pt x="368" y="17"/>
                  </a:lnTo>
                  <a:lnTo>
                    <a:pt x="378" y="27"/>
                  </a:lnTo>
                  <a:lnTo>
                    <a:pt x="386" y="38"/>
                  </a:lnTo>
                  <a:lnTo>
                    <a:pt x="393" y="53"/>
                  </a:lnTo>
                  <a:lnTo>
                    <a:pt x="393" y="53"/>
                  </a:lnTo>
                  <a:lnTo>
                    <a:pt x="396" y="65"/>
                  </a:lnTo>
                  <a:lnTo>
                    <a:pt x="396" y="78"/>
                  </a:lnTo>
                  <a:lnTo>
                    <a:pt x="395" y="90"/>
                  </a:lnTo>
                  <a:lnTo>
                    <a:pt x="391" y="102"/>
                  </a:lnTo>
                  <a:lnTo>
                    <a:pt x="386" y="113"/>
                  </a:lnTo>
                  <a:lnTo>
                    <a:pt x="380" y="123"/>
                  </a:lnTo>
                  <a:lnTo>
                    <a:pt x="371" y="132"/>
                  </a:lnTo>
                  <a:lnTo>
                    <a:pt x="361" y="140"/>
                  </a:lnTo>
                  <a:lnTo>
                    <a:pt x="391" y="230"/>
                  </a:lnTo>
                  <a:lnTo>
                    <a:pt x="391" y="230"/>
                  </a:lnTo>
                  <a:lnTo>
                    <a:pt x="408" y="228"/>
                  </a:lnTo>
                  <a:lnTo>
                    <a:pt x="408" y="228"/>
                  </a:lnTo>
                  <a:close/>
                  <a:moveTo>
                    <a:pt x="408" y="288"/>
                  </a:moveTo>
                  <a:lnTo>
                    <a:pt x="408" y="288"/>
                  </a:lnTo>
                  <a:lnTo>
                    <a:pt x="423" y="290"/>
                  </a:lnTo>
                  <a:lnTo>
                    <a:pt x="438" y="293"/>
                  </a:lnTo>
                  <a:lnTo>
                    <a:pt x="451" y="302"/>
                  </a:lnTo>
                  <a:lnTo>
                    <a:pt x="461" y="310"/>
                  </a:lnTo>
                  <a:lnTo>
                    <a:pt x="471" y="322"/>
                  </a:lnTo>
                  <a:lnTo>
                    <a:pt x="478" y="335"/>
                  </a:lnTo>
                  <a:lnTo>
                    <a:pt x="483" y="348"/>
                  </a:lnTo>
                  <a:lnTo>
                    <a:pt x="485" y="365"/>
                  </a:lnTo>
                  <a:lnTo>
                    <a:pt x="485" y="365"/>
                  </a:lnTo>
                  <a:lnTo>
                    <a:pt x="483" y="380"/>
                  </a:lnTo>
                  <a:lnTo>
                    <a:pt x="478" y="393"/>
                  </a:lnTo>
                  <a:lnTo>
                    <a:pt x="471" y="407"/>
                  </a:lnTo>
                  <a:lnTo>
                    <a:pt x="461" y="418"/>
                  </a:lnTo>
                  <a:lnTo>
                    <a:pt x="451" y="428"/>
                  </a:lnTo>
                  <a:lnTo>
                    <a:pt x="438" y="435"/>
                  </a:lnTo>
                  <a:lnTo>
                    <a:pt x="423" y="440"/>
                  </a:lnTo>
                  <a:lnTo>
                    <a:pt x="408" y="442"/>
                  </a:lnTo>
                  <a:lnTo>
                    <a:pt x="408" y="442"/>
                  </a:lnTo>
                  <a:lnTo>
                    <a:pt x="393" y="440"/>
                  </a:lnTo>
                  <a:lnTo>
                    <a:pt x="378" y="435"/>
                  </a:lnTo>
                  <a:lnTo>
                    <a:pt x="365" y="428"/>
                  </a:lnTo>
                  <a:lnTo>
                    <a:pt x="353" y="418"/>
                  </a:lnTo>
                  <a:lnTo>
                    <a:pt x="345" y="407"/>
                  </a:lnTo>
                  <a:lnTo>
                    <a:pt x="338" y="393"/>
                  </a:lnTo>
                  <a:lnTo>
                    <a:pt x="333" y="380"/>
                  </a:lnTo>
                  <a:lnTo>
                    <a:pt x="331" y="365"/>
                  </a:lnTo>
                  <a:lnTo>
                    <a:pt x="331" y="365"/>
                  </a:lnTo>
                  <a:lnTo>
                    <a:pt x="333" y="348"/>
                  </a:lnTo>
                  <a:lnTo>
                    <a:pt x="338" y="335"/>
                  </a:lnTo>
                  <a:lnTo>
                    <a:pt x="345" y="322"/>
                  </a:lnTo>
                  <a:lnTo>
                    <a:pt x="353" y="310"/>
                  </a:lnTo>
                  <a:lnTo>
                    <a:pt x="365" y="302"/>
                  </a:lnTo>
                  <a:lnTo>
                    <a:pt x="378" y="293"/>
                  </a:lnTo>
                  <a:lnTo>
                    <a:pt x="393" y="290"/>
                  </a:lnTo>
                  <a:lnTo>
                    <a:pt x="408" y="288"/>
                  </a:lnTo>
                  <a:lnTo>
                    <a:pt x="408" y="288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830388" y="1203325"/>
              <a:ext cx="2857500" cy="725488"/>
            </a:xfrm>
            <a:custGeom>
              <a:avLst/>
              <a:gdLst>
                <a:gd name="T0" fmla="*/ 114 w 1800"/>
                <a:gd name="T1" fmla="*/ 100 h 457"/>
                <a:gd name="T2" fmla="*/ 200 w 1800"/>
                <a:gd name="T3" fmla="*/ 114 h 457"/>
                <a:gd name="T4" fmla="*/ 274 w 1800"/>
                <a:gd name="T5" fmla="*/ 102 h 457"/>
                <a:gd name="T6" fmla="*/ 370 w 1800"/>
                <a:gd name="T7" fmla="*/ 115 h 457"/>
                <a:gd name="T8" fmla="*/ 335 w 1800"/>
                <a:gd name="T9" fmla="*/ 362 h 457"/>
                <a:gd name="T10" fmla="*/ 300 w 1800"/>
                <a:gd name="T11" fmla="*/ 155 h 457"/>
                <a:gd name="T12" fmla="*/ 244 w 1800"/>
                <a:gd name="T13" fmla="*/ 182 h 457"/>
                <a:gd name="T14" fmla="*/ 167 w 1800"/>
                <a:gd name="T15" fmla="*/ 205 h 457"/>
                <a:gd name="T16" fmla="*/ 135 w 1800"/>
                <a:gd name="T17" fmla="*/ 157 h 457"/>
                <a:gd name="T18" fmla="*/ 80 w 1800"/>
                <a:gd name="T19" fmla="*/ 175 h 457"/>
                <a:gd name="T20" fmla="*/ 1735 w 1800"/>
                <a:gd name="T21" fmla="*/ 0 h 457"/>
                <a:gd name="T22" fmla="*/ 1697 w 1800"/>
                <a:gd name="T23" fmla="*/ 360 h 457"/>
                <a:gd name="T24" fmla="*/ 1597 w 1800"/>
                <a:gd name="T25" fmla="*/ 352 h 457"/>
                <a:gd name="T26" fmla="*/ 1532 w 1800"/>
                <a:gd name="T27" fmla="*/ 260 h 457"/>
                <a:gd name="T28" fmla="*/ 1557 w 1800"/>
                <a:gd name="T29" fmla="*/ 144 h 457"/>
                <a:gd name="T30" fmla="*/ 1652 w 1800"/>
                <a:gd name="T31" fmla="*/ 95 h 457"/>
                <a:gd name="T32" fmla="*/ 1735 w 1800"/>
                <a:gd name="T33" fmla="*/ 130 h 457"/>
                <a:gd name="T34" fmla="*/ 545 w 1800"/>
                <a:gd name="T35" fmla="*/ 100 h 457"/>
                <a:gd name="T36" fmla="*/ 647 w 1800"/>
                <a:gd name="T37" fmla="*/ 117 h 457"/>
                <a:gd name="T38" fmla="*/ 700 w 1800"/>
                <a:gd name="T39" fmla="*/ 217 h 457"/>
                <a:gd name="T40" fmla="*/ 665 w 1800"/>
                <a:gd name="T41" fmla="*/ 329 h 457"/>
                <a:gd name="T42" fmla="*/ 577 w 1800"/>
                <a:gd name="T43" fmla="*/ 369 h 457"/>
                <a:gd name="T44" fmla="*/ 497 w 1800"/>
                <a:gd name="T45" fmla="*/ 457 h 457"/>
                <a:gd name="T46" fmla="*/ 514 w 1800"/>
                <a:gd name="T47" fmla="*/ 175 h 457"/>
                <a:gd name="T48" fmla="*/ 514 w 1800"/>
                <a:gd name="T49" fmla="*/ 287 h 457"/>
                <a:gd name="T50" fmla="*/ 615 w 1800"/>
                <a:gd name="T51" fmla="*/ 287 h 457"/>
                <a:gd name="T52" fmla="*/ 617 w 1800"/>
                <a:gd name="T53" fmla="*/ 175 h 457"/>
                <a:gd name="T54" fmla="*/ 915 w 1800"/>
                <a:gd name="T55" fmla="*/ 105 h 457"/>
                <a:gd name="T56" fmla="*/ 1000 w 1800"/>
                <a:gd name="T57" fmla="*/ 214 h 457"/>
                <a:gd name="T58" fmla="*/ 947 w 1800"/>
                <a:gd name="T59" fmla="*/ 340 h 457"/>
                <a:gd name="T60" fmla="*/ 822 w 1800"/>
                <a:gd name="T61" fmla="*/ 362 h 457"/>
                <a:gd name="T62" fmla="*/ 737 w 1800"/>
                <a:gd name="T63" fmla="*/ 284 h 457"/>
                <a:gd name="T64" fmla="*/ 745 w 1800"/>
                <a:gd name="T65" fmla="*/ 164 h 457"/>
                <a:gd name="T66" fmla="*/ 837 w 1800"/>
                <a:gd name="T67" fmla="*/ 97 h 457"/>
                <a:gd name="T68" fmla="*/ 812 w 1800"/>
                <a:gd name="T69" fmla="*/ 177 h 457"/>
                <a:gd name="T70" fmla="*/ 812 w 1800"/>
                <a:gd name="T71" fmla="*/ 285 h 457"/>
                <a:gd name="T72" fmla="*/ 914 w 1800"/>
                <a:gd name="T73" fmla="*/ 285 h 457"/>
                <a:gd name="T74" fmla="*/ 915 w 1800"/>
                <a:gd name="T75" fmla="*/ 177 h 457"/>
                <a:gd name="T76" fmla="*/ 1137 w 1800"/>
                <a:gd name="T77" fmla="*/ 160 h 457"/>
                <a:gd name="T78" fmla="*/ 1094 w 1800"/>
                <a:gd name="T79" fmla="*/ 175 h 457"/>
                <a:gd name="T80" fmla="*/ 1192 w 1800"/>
                <a:gd name="T81" fmla="*/ 242 h 457"/>
                <a:gd name="T82" fmla="*/ 1180 w 1800"/>
                <a:gd name="T83" fmla="*/ 345 h 457"/>
                <a:gd name="T84" fmla="*/ 1060 w 1800"/>
                <a:gd name="T85" fmla="*/ 357 h 457"/>
                <a:gd name="T86" fmla="*/ 1102 w 1800"/>
                <a:gd name="T87" fmla="*/ 307 h 457"/>
                <a:gd name="T88" fmla="*/ 1144 w 1800"/>
                <a:gd name="T89" fmla="*/ 289 h 457"/>
                <a:gd name="T90" fmla="*/ 1047 w 1800"/>
                <a:gd name="T91" fmla="*/ 214 h 457"/>
                <a:gd name="T92" fmla="*/ 1054 w 1800"/>
                <a:gd name="T93" fmla="*/ 117 h 457"/>
                <a:gd name="T94" fmla="*/ 1164 w 1800"/>
                <a:gd name="T95" fmla="*/ 105 h 457"/>
                <a:gd name="T96" fmla="*/ 1299 w 1800"/>
                <a:gd name="T97" fmla="*/ 275 h 457"/>
                <a:gd name="T98" fmla="*/ 1399 w 1800"/>
                <a:gd name="T99" fmla="*/ 304 h 457"/>
                <a:gd name="T100" fmla="*/ 1419 w 1800"/>
                <a:gd name="T101" fmla="*/ 360 h 457"/>
                <a:gd name="T102" fmla="*/ 1285 w 1800"/>
                <a:gd name="T103" fmla="*/ 347 h 457"/>
                <a:gd name="T104" fmla="*/ 1227 w 1800"/>
                <a:gd name="T105" fmla="*/ 247 h 457"/>
                <a:gd name="T106" fmla="*/ 1265 w 1800"/>
                <a:gd name="T107" fmla="*/ 134 h 457"/>
                <a:gd name="T108" fmla="*/ 1362 w 1800"/>
                <a:gd name="T109" fmla="*/ 95 h 457"/>
                <a:gd name="T110" fmla="*/ 1470 w 1800"/>
                <a:gd name="T111" fmla="*/ 144 h 457"/>
                <a:gd name="T112" fmla="*/ 1435 w 1800"/>
                <a:gd name="T113" fmla="*/ 199 h 457"/>
                <a:gd name="T114" fmla="*/ 1365 w 1800"/>
                <a:gd name="T115" fmla="*/ 150 h 457"/>
                <a:gd name="T116" fmla="*/ 1435 w 1800"/>
                <a:gd name="T117" fmla="*/ 199 h 457"/>
                <a:gd name="T118" fmla="*/ 1597 w 1800"/>
                <a:gd name="T119" fmla="*/ 215 h 457"/>
                <a:gd name="T120" fmla="*/ 1652 w 1800"/>
                <a:gd name="T121" fmla="*/ 307 h 457"/>
                <a:gd name="T122" fmla="*/ 1737 w 1800"/>
                <a:gd name="T123" fmla="*/ 247 h 457"/>
                <a:gd name="T124" fmla="*/ 1680 w 1800"/>
                <a:gd name="T125" fmla="*/ 15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0" h="457">
                  <a:moveTo>
                    <a:pt x="0" y="100"/>
                  </a:moveTo>
                  <a:lnTo>
                    <a:pt x="65" y="100"/>
                  </a:lnTo>
                  <a:lnTo>
                    <a:pt x="65" y="132"/>
                  </a:lnTo>
                  <a:lnTo>
                    <a:pt x="65" y="132"/>
                  </a:lnTo>
                  <a:lnTo>
                    <a:pt x="74" y="122"/>
                  </a:lnTo>
                  <a:lnTo>
                    <a:pt x="84" y="115"/>
                  </a:lnTo>
                  <a:lnTo>
                    <a:pt x="92" y="109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14" y="100"/>
                  </a:lnTo>
                  <a:lnTo>
                    <a:pt x="124" y="97"/>
                  </a:lnTo>
                  <a:lnTo>
                    <a:pt x="135" y="95"/>
                  </a:lnTo>
                  <a:lnTo>
                    <a:pt x="147" y="95"/>
                  </a:lnTo>
                  <a:lnTo>
                    <a:pt x="147" y="95"/>
                  </a:lnTo>
                  <a:lnTo>
                    <a:pt x="159" y="95"/>
                  </a:lnTo>
                  <a:lnTo>
                    <a:pt x="170" y="97"/>
                  </a:lnTo>
                  <a:lnTo>
                    <a:pt x="182" y="102"/>
                  </a:lnTo>
                  <a:lnTo>
                    <a:pt x="192" y="107"/>
                  </a:lnTo>
                  <a:lnTo>
                    <a:pt x="192" y="107"/>
                  </a:lnTo>
                  <a:lnTo>
                    <a:pt x="200" y="114"/>
                  </a:lnTo>
                  <a:lnTo>
                    <a:pt x="209" y="122"/>
                  </a:lnTo>
                  <a:lnTo>
                    <a:pt x="217" y="130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32" y="130"/>
                  </a:lnTo>
                  <a:lnTo>
                    <a:pt x="240" y="122"/>
                  </a:lnTo>
                  <a:lnTo>
                    <a:pt x="250" y="114"/>
                  </a:lnTo>
                  <a:lnTo>
                    <a:pt x="262" y="107"/>
                  </a:lnTo>
                  <a:lnTo>
                    <a:pt x="262" y="107"/>
                  </a:lnTo>
                  <a:lnTo>
                    <a:pt x="274" y="102"/>
                  </a:lnTo>
                  <a:lnTo>
                    <a:pt x="285" y="97"/>
                  </a:lnTo>
                  <a:lnTo>
                    <a:pt x="299" y="95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25" y="95"/>
                  </a:lnTo>
                  <a:lnTo>
                    <a:pt x="337" y="99"/>
                  </a:lnTo>
                  <a:lnTo>
                    <a:pt x="349" y="102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70" y="115"/>
                  </a:lnTo>
                  <a:lnTo>
                    <a:pt x="379" y="122"/>
                  </a:lnTo>
                  <a:lnTo>
                    <a:pt x="385" y="132"/>
                  </a:lnTo>
                  <a:lnTo>
                    <a:pt x="390" y="142"/>
                  </a:lnTo>
                  <a:lnTo>
                    <a:pt x="390" y="142"/>
                  </a:lnTo>
                  <a:lnTo>
                    <a:pt x="395" y="154"/>
                  </a:lnTo>
                  <a:lnTo>
                    <a:pt x="397" y="169"/>
                  </a:lnTo>
                  <a:lnTo>
                    <a:pt x="399" y="187"/>
                  </a:lnTo>
                  <a:lnTo>
                    <a:pt x="400" y="209"/>
                  </a:lnTo>
                  <a:lnTo>
                    <a:pt x="400" y="362"/>
                  </a:lnTo>
                  <a:lnTo>
                    <a:pt x="335" y="362"/>
                  </a:lnTo>
                  <a:lnTo>
                    <a:pt x="335" y="230"/>
                  </a:lnTo>
                  <a:lnTo>
                    <a:pt x="335" y="230"/>
                  </a:lnTo>
                  <a:lnTo>
                    <a:pt x="334" y="210"/>
                  </a:lnTo>
                  <a:lnTo>
                    <a:pt x="332" y="194"/>
                  </a:lnTo>
                  <a:lnTo>
                    <a:pt x="329" y="180"/>
                  </a:lnTo>
                  <a:lnTo>
                    <a:pt x="324" y="170"/>
                  </a:lnTo>
                  <a:lnTo>
                    <a:pt x="324" y="170"/>
                  </a:lnTo>
                  <a:lnTo>
                    <a:pt x="317" y="164"/>
                  </a:lnTo>
                  <a:lnTo>
                    <a:pt x="310" y="159"/>
                  </a:lnTo>
                  <a:lnTo>
                    <a:pt x="300" y="155"/>
                  </a:lnTo>
                  <a:lnTo>
                    <a:pt x="290" y="155"/>
                  </a:lnTo>
                  <a:lnTo>
                    <a:pt x="290" y="155"/>
                  </a:lnTo>
                  <a:lnTo>
                    <a:pt x="282" y="155"/>
                  </a:lnTo>
                  <a:lnTo>
                    <a:pt x="274" y="157"/>
                  </a:lnTo>
                  <a:lnTo>
                    <a:pt x="267" y="160"/>
                  </a:lnTo>
                  <a:lnTo>
                    <a:pt x="260" y="164"/>
                  </a:lnTo>
                  <a:lnTo>
                    <a:pt x="260" y="164"/>
                  </a:lnTo>
                  <a:lnTo>
                    <a:pt x="254" y="169"/>
                  </a:lnTo>
                  <a:lnTo>
                    <a:pt x="249" y="175"/>
                  </a:lnTo>
                  <a:lnTo>
                    <a:pt x="244" y="182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37" y="200"/>
                  </a:lnTo>
                  <a:lnTo>
                    <a:pt x="235" y="212"/>
                  </a:lnTo>
                  <a:lnTo>
                    <a:pt x="234" y="244"/>
                  </a:lnTo>
                  <a:lnTo>
                    <a:pt x="234" y="362"/>
                  </a:lnTo>
                  <a:lnTo>
                    <a:pt x="169" y="362"/>
                  </a:lnTo>
                  <a:lnTo>
                    <a:pt x="169" y="235"/>
                  </a:lnTo>
                  <a:lnTo>
                    <a:pt x="169" y="235"/>
                  </a:lnTo>
                  <a:lnTo>
                    <a:pt x="167" y="205"/>
                  </a:lnTo>
                  <a:lnTo>
                    <a:pt x="165" y="194"/>
                  </a:lnTo>
                  <a:lnTo>
                    <a:pt x="162" y="185"/>
                  </a:lnTo>
                  <a:lnTo>
                    <a:pt x="162" y="185"/>
                  </a:lnTo>
                  <a:lnTo>
                    <a:pt x="160" y="179"/>
                  </a:lnTo>
                  <a:lnTo>
                    <a:pt x="157" y="172"/>
                  </a:lnTo>
                  <a:lnTo>
                    <a:pt x="152" y="167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2" y="159"/>
                  </a:lnTo>
                  <a:lnTo>
                    <a:pt x="135" y="157"/>
                  </a:lnTo>
                  <a:lnTo>
                    <a:pt x="129" y="155"/>
                  </a:lnTo>
                  <a:lnTo>
                    <a:pt x="122" y="155"/>
                  </a:lnTo>
                  <a:lnTo>
                    <a:pt x="122" y="155"/>
                  </a:lnTo>
                  <a:lnTo>
                    <a:pt x="114" y="155"/>
                  </a:lnTo>
                  <a:lnTo>
                    <a:pt x="107" y="157"/>
                  </a:lnTo>
                  <a:lnTo>
                    <a:pt x="99" y="160"/>
                  </a:lnTo>
                  <a:lnTo>
                    <a:pt x="92" y="164"/>
                  </a:lnTo>
                  <a:lnTo>
                    <a:pt x="92" y="164"/>
                  </a:lnTo>
                  <a:lnTo>
                    <a:pt x="85" y="169"/>
                  </a:lnTo>
                  <a:lnTo>
                    <a:pt x="80" y="175"/>
                  </a:lnTo>
                  <a:lnTo>
                    <a:pt x="75" y="184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69" y="202"/>
                  </a:lnTo>
                  <a:lnTo>
                    <a:pt x="67" y="214"/>
                  </a:lnTo>
                  <a:lnTo>
                    <a:pt x="65" y="245"/>
                  </a:lnTo>
                  <a:lnTo>
                    <a:pt x="65" y="362"/>
                  </a:lnTo>
                  <a:lnTo>
                    <a:pt x="0" y="362"/>
                  </a:lnTo>
                  <a:lnTo>
                    <a:pt x="0" y="100"/>
                  </a:lnTo>
                  <a:close/>
                  <a:moveTo>
                    <a:pt x="1735" y="0"/>
                  </a:moveTo>
                  <a:lnTo>
                    <a:pt x="1800" y="0"/>
                  </a:lnTo>
                  <a:lnTo>
                    <a:pt x="1800" y="362"/>
                  </a:lnTo>
                  <a:lnTo>
                    <a:pt x="1735" y="362"/>
                  </a:lnTo>
                  <a:lnTo>
                    <a:pt x="1735" y="334"/>
                  </a:lnTo>
                  <a:lnTo>
                    <a:pt x="1735" y="334"/>
                  </a:lnTo>
                  <a:lnTo>
                    <a:pt x="1725" y="342"/>
                  </a:lnTo>
                  <a:lnTo>
                    <a:pt x="1715" y="349"/>
                  </a:lnTo>
                  <a:lnTo>
                    <a:pt x="1705" y="355"/>
                  </a:lnTo>
                  <a:lnTo>
                    <a:pt x="1697" y="360"/>
                  </a:lnTo>
                  <a:lnTo>
                    <a:pt x="1697" y="360"/>
                  </a:lnTo>
                  <a:lnTo>
                    <a:pt x="1687" y="364"/>
                  </a:lnTo>
                  <a:lnTo>
                    <a:pt x="1675" y="365"/>
                  </a:lnTo>
                  <a:lnTo>
                    <a:pt x="1665" y="367"/>
                  </a:lnTo>
                  <a:lnTo>
                    <a:pt x="1654" y="369"/>
                  </a:lnTo>
                  <a:lnTo>
                    <a:pt x="1654" y="369"/>
                  </a:lnTo>
                  <a:lnTo>
                    <a:pt x="1642" y="367"/>
                  </a:lnTo>
                  <a:lnTo>
                    <a:pt x="1630" y="365"/>
                  </a:lnTo>
                  <a:lnTo>
                    <a:pt x="1619" y="362"/>
                  </a:lnTo>
                  <a:lnTo>
                    <a:pt x="1607" y="359"/>
                  </a:lnTo>
                  <a:lnTo>
                    <a:pt x="1597" y="352"/>
                  </a:lnTo>
                  <a:lnTo>
                    <a:pt x="1587" y="345"/>
                  </a:lnTo>
                  <a:lnTo>
                    <a:pt x="1577" y="339"/>
                  </a:lnTo>
                  <a:lnTo>
                    <a:pt x="1567" y="329"/>
                  </a:lnTo>
                  <a:lnTo>
                    <a:pt x="1567" y="329"/>
                  </a:lnTo>
                  <a:lnTo>
                    <a:pt x="1559" y="319"/>
                  </a:lnTo>
                  <a:lnTo>
                    <a:pt x="1550" y="309"/>
                  </a:lnTo>
                  <a:lnTo>
                    <a:pt x="1544" y="297"/>
                  </a:lnTo>
                  <a:lnTo>
                    <a:pt x="1539" y="285"/>
                  </a:lnTo>
                  <a:lnTo>
                    <a:pt x="1535" y="272"/>
                  </a:lnTo>
                  <a:lnTo>
                    <a:pt x="1532" y="260"/>
                  </a:lnTo>
                  <a:lnTo>
                    <a:pt x="1530" y="245"/>
                  </a:lnTo>
                  <a:lnTo>
                    <a:pt x="1530" y="232"/>
                  </a:lnTo>
                  <a:lnTo>
                    <a:pt x="1530" y="232"/>
                  </a:lnTo>
                  <a:lnTo>
                    <a:pt x="1530" y="217"/>
                  </a:lnTo>
                  <a:lnTo>
                    <a:pt x="1532" y="204"/>
                  </a:lnTo>
                  <a:lnTo>
                    <a:pt x="1535" y="190"/>
                  </a:lnTo>
                  <a:lnTo>
                    <a:pt x="1539" y="177"/>
                  </a:lnTo>
                  <a:lnTo>
                    <a:pt x="1544" y="165"/>
                  </a:lnTo>
                  <a:lnTo>
                    <a:pt x="1550" y="154"/>
                  </a:lnTo>
                  <a:lnTo>
                    <a:pt x="1557" y="144"/>
                  </a:lnTo>
                  <a:lnTo>
                    <a:pt x="1565" y="134"/>
                  </a:lnTo>
                  <a:lnTo>
                    <a:pt x="1565" y="134"/>
                  </a:lnTo>
                  <a:lnTo>
                    <a:pt x="1575" y="124"/>
                  </a:lnTo>
                  <a:lnTo>
                    <a:pt x="1585" y="117"/>
                  </a:lnTo>
                  <a:lnTo>
                    <a:pt x="1595" y="110"/>
                  </a:lnTo>
                  <a:lnTo>
                    <a:pt x="1605" y="104"/>
                  </a:lnTo>
                  <a:lnTo>
                    <a:pt x="1617" y="100"/>
                  </a:lnTo>
                  <a:lnTo>
                    <a:pt x="1629" y="97"/>
                  </a:lnTo>
                  <a:lnTo>
                    <a:pt x="1640" y="95"/>
                  </a:lnTo>
                  <a:lnTo>
                    <a:pt x="1652" y="95"/>
                  </a:lnTo>
                  <a:lnTo>
                    <a:pt x="1652" y="95"/>
                  </a:lnTo>
                  <a:lnTo>
                    <a:pt x="1664" y="95"/>
                  </a:lnTo>
                  <a:lnTo>
                    <a:pt x="1675" y="97"/>
                  </a:lnTo>
                  <a:lnTo>
                    <a:pt x="1685" y="100"/>
                  </a:lnTo>
                  <a:lnTo>
                    <a:pt x="1697" y="104"/>
                  </a:lnTo>
                  <a:lnTo>
                    <a:pt x="1697" y="104"/>
                  </a:lnTo>
                  <a:lnTo>
                    <a:pt x="1707" y="109"/>
                  </a:lnTo>
                  <a:lnTo>
                    <a:pt x="1717" y="114"/>
                  </a:lnTo>
                  <a:lnTo>
                    <a:pt x="1725" y="122"/>
                  </a:lnTo>
                  <a:lnTo>
                    <a:pt x="1735" y="130"/>
                  </a:lnTo>
                  <a:lnTo>
                    <a:pt x="1735" y="0"/>
                  </a:lnTo>
                  <a:close/>
                  <a:moveTo>
                    <a:pt x="497" y="100"/>
                  </a:moveTo>
                  <a:lnTo>
                    <a:pt x="497" y="130"/>
                  </a:lnTo>
                  <a:lnTo>
                    <a:pt x="497" y="130"/>
                  </a:lnTo>
                  <a:lnTo>
                    <a:pt x="505" y="122"/>
                  </a:lnTo>
                  <a:lnTo>
                    <a:pt x="515" y="114"/>
                  </a:lnTo>
                  <a:lnTo>
                    <a:pt x="525" y="109"/>
                  </a:lnTo>
                  <a:lnTo>
                    <a:pt x="535" y="104"/>
                  </a:lnTo>
                  <a:lnTo>
                    <a:pt x="535" y="104"/>
                  </a:lnTo>
                  <a:lnTo>
                    <a:pt x="545" y="100"/>
                  </a:lnTo>
                  <a:lnTo>
                    <a:pt x="557" y="97"/>
                  </a:lnTo>
                  <a:lnTo>
                    <a:pt x="567" y="95"/>
                  </a:lnTo>
                  <a:lnTo>
                    <a:pt x="579" y="95"/>
                  </a:lnTo>
                  <a:lnTo>
                    <a:pt x="579" y="95"/>
                  </a:lnTo>
                  <a:lnTo>
                    <a:pt x="592" y="95"/>
                  </a:lnTo>
                  <a:lnTo>
                    <a:pt x="604" y="97"/>
                  </a:lnTo>
                  <a:lnTo>
                    <a:pt x="615" y="100"/>
                  </a:lnTo>
                  <a:lnTo>
                    <a:pt x="627" y="104"/>
                  </a:lnTo>
                  <a:lnTo>
                    <a:pt x="637" y="110"/>
                  </a:lnTo>
                  <a:lnTo>
                    <a:pt x="647" y="117"/>
                  </a:lnTo>
                  <a:lnTo>
                    <a:pt x="657" y="124"/>
                  </a:lnTo>
                  <a:lnTo>
                    <a:pt x="665" y="134"/>
                  </a:lnTo>
                  <a:lnTo>
                    <a:pt x="665" y="134"/>
                  </a:lnTo>
                  <a:lnTo>
                    <a:pt x="674" y="144"/>
                  </a:lnTo>
                  <a:lnTo>
                    <a:pt x="682" y="154"/>
                  </a:lnTo>
                  <a:lnTo>
                    <a:pt x="687" y="165"/>
                  </a:lnTo>
                  <a:lnTo>
                    <a:pt x="692" y="177"/>
                  </a:lnTo>
                  <a:lnTo>
                    <a:pt x="697" y="190"/>
                  </a:lnTo>
                  <a:lnTo>
                    <a:pt x="699" y="204"/>
                  </a:lnTo>
                  <a:lnTo>
                    <a:pt x="700" y="217"/>
                  </a:lnTo>
                  <a:lnTo>
                    <a:pt x="702" y="232"/>
                  </a:lnTo>
                  <a:lnTo>
                    <a:pt x="702" y="232"/>
                  </a:lnTo>
                  <a:lnTo>
                    <a:pt x="700" y="245"/>
                  </a:lnTo>
                  <a:lnTo>
                    <a:pt x="699" y="260"/>
                  </a:lnTo>
                  <a:lnTo>
                    <a:pt x="697" y="272"/>
                  </a:lnTo>
                  <a:lnTo>
                    <a:pt x="692" y="285"/>
                  </a:lnTo>
                  <a:lnTo>
                    <a:pt x="687" y="297"/>
                  </a:lnTo>
                  <a:lnTo>
                    <a:pt x="680" y="309"/>
                  </a:lnTo>
                  <a:lnTo>
                    <a:pt x="674" y="319"/>
                  </a:lnTo>
                  <a:lnTo>
                    <a:pt x="665" y="329"/>
                  </a:lnTo>
                  <a:lnTo>
                    <a:pt x="665" y="329"/>
                  </a:lnTo>
                  <a:lnTo>
                    <a:pt x="655" y="339"/>
                  </a:lnTo>
                  <a:lnTo>
                    <a:pt x="645" y="345"/>
                  </a:lnTo>
                  <a:lnTo>
                    <a:pt x="635" y="352"/>
                  </a:lnTo>
                  <a:lnTo>
                    <a:pt x="625" y="359"/>
                  </a:lnTo>
                  <a:lnTo>
                    <a:pt x="614" y="362"/>
                  </a:lnTo>
                  <a:lnTo>
                    <a:pt x="602" y="365"/>
                  </a:lnTo>
                  <a:lnTo>
                    <a:pt x="590" y="367"/>
                  </a:lnTo>
                  <a:lnTo>
                    <a:pt x="577" y="369"/>
                  </a:lnTo>
                  <a:lnTo>
                    <a:pt x="577" y="369"/>
                  </a:lnTo>
                  <a:lnTo>
                    <a:pt x="567" y="367"/>
                  </a:lnTo>
                  <a:lnTo>
                    <a:pt x="555" y="365"/>
                  </a:lnTo>
                  <a:lnTo>
                    <a:pt x="545" y="364"/>
                  </a:lnTo>
                  <a:lnTo>
                    <a:pt x="535" y="360"/>
                  </a:lnTo>
                  <a:lnTo>
                    <a:pt x="535" y="360"/>
                  </a:lnTo>
                  <a:lnTo>
                    <a:pt x="525" y="355"/>
                  </a:lnTo>
                  <a:lnTo>
                    <a:pt x="517" y="349"/>
                  </a:lnTo>
                  <a:lnTo>
                    <a:pt x="507" y="342"/>
                  </a:lnTo>
                  <a:lnTo>
                    <a:pt x="497" y="334"/>
                  </a:lnTo>
                  <a:lnTo>
                    <a:pt x="497" y="457"/>
                  </a:lnTo>
                  <a:lnTo>
                    <a:pt x="432" y="457"/>
                  </a:lnTo>
                  <a:lnTo>
                    <a:pt x="432" y="100"/>
                  </a:lnTo>
                  <a:lnTo>
                    <a:pt x="497" y="100"/>
                  </a:lnTo>
                  <a:close/>
                  <a:moveTo>
                    <a:pt x="565" y="155"/>
                  </a:moveTo>
                  <a:lnTo>
                    <a:pt x="565" y="155"/>
                  </a:lnTo>
                  <a:lnTo>
                    <a:pt x="550" y="155"/>
                  </a:lnTo>
                  <a:lnTo>
                    <a:pt x="537" y="160"/>
                  </a:lnTo>
                  <a:lnTo>
                    <a:pt x="525" y="167"/>
                  </a:lnTo>
                  <a:lnTo>
                    <a:pt x="514" y="175"/>
                  </a:lnTo>
                  <a:lnTo>
                    <a:pt x="514" y="175"/>
                  </a:lnTo>
                  <a:lnTo>
                    <a:pt x="505" y="187"/>
                  </a:lnTo>
                  <a:lnTo>
                    <a:pt x="499" y="200"/>
                  </a:lnTo>
                  <a:lnTo>
                    <a:pt x="495" y="214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5" y="247"/>
                  </a:lnTo>
                  <a:lnTo>
                    <a:pt x="499" y="262"/>
                  </a:lnTo>
                  <a:lnTo>
                    <a:pt x="505" y="275"/>
                  </a:lnTo>
                  <a:lnTo>
                    <a:pt x="514" y="287"/>
                  </a:lnTo>
                  <a:lnTo>
                    <a:pt x="514" y="287"/>
                  </a:lnTo>
                  <a:lnTo>
                    <a:pt x="525" y="295"/>
                  </a:lnTo>
                  <a:lnTo>
                    <a:pt x="537" y="302"/>
                  </a:lnTo>
                  <a:lnTo>
                    <a:pt x="550" y="307"/>
                  </a:lnTo>
                  <a:lnTo>
                    <a:pt x="565" y="309"/>
                  </a:lnTo>
                  <a:lnTo>
                    <a:pt x="565" y="309"/>
                  </a:lnTo>
                  <a:lnTo>
                    <a:pt x="580" y="307"/>
                  </a:lnTo>
                  <a:lnTo>
                    <a:pt x="594" y="302"/>
                  </a:lnTo>
                  <a:lnTo>
                    <a:pt x="605" y="295"/>
                  </a:lnTo>
                  <a:lnTo>
                    <a:pt x="615" y="287"/>
                  </a:lnTo>
                  <a:lnTo>
                    <a:pt x="615" y="287"/>
                  </a:lnTo>
                  <a:lnTo>
                    <a:pt x="625" y="275"/>
                  </a:lnTo>
                  <a:lnTo>
                    <a:pt x="632" y="262"/>
                  </a:lnTo>
                  <a:lnTo>
                    <a:pt x="635" y="247"/>
                  </a:lnTo>
                  <a:lnTo>
                    <a:pt x="637" y="230"/>
                  </a:lnTo>
                  <a:lnTo>
                    <a:pt x="637" y="230"/>
                  </a:lnTo>
                  <a:lnTo>
                    <a:pt x="635" y="215"/>
                  </a:lnTo>
                  <a:lnTo>
                    <a:pt x="632" y="200"/>
                  </a:lnTo>
                  <a:lnTo>
                    <a:pt x="625" y="187"/>
                  </a:lnTo>
                  <a:lnTo>
                    <a:pt x="617" y="175"/>
                  </a:lnTo>
                  <a:lnTo>
                    <a:pt x="617" y="175"/>
                  </a:lnTo>
                  <a:lnTo>
                    <a:pt x="605" y="167"/>
                  </a:lnTo>
                  <a:lnTo>
                    <a:pt x="594" y="160"/>
                  </a:lnTo>
                  <a:lnTo>
                    <a:pt x="580" y="155"/>
                  </a:lnTo>
                  <a:lnTo>
                    <a:pt x="565" y="155"/>
                  </a:lnTo>
                  <a:lnTo>
                    <a:pt x="565" y="155"/>
                  </a:lnTo>
                  <a:close/>
                  <a:moveTo>
                    <a:pt x="862" y="95"/>
                  </a:moveTo>
                  <a:lnTo>
                    <a:pt x="862" y="95"/>
                  </a:lnTo>
                  <a:lnTo>
                    <a:pt x="880" y="95"/>
                  </a:lnTo>
                  <a:lnTo>
                    <a:pt x="899" y="99"/>
                  </a:lnTo>
                  <a:lnTo>
                    <a:pt x="915" y="105"/>
                  </a:lnTo>
                  <a:lnTo>
                    <a:pt x="932" y="114"/>
                  </a:lnTo>
                  <a:lnTo>
                    <a:pt x="932" y="114"/>
                  </a:lnTo>
                  <a:lnTo>
                    <a:pt x="947" y="124"/>
                  </a:lnTo>
                  <a:lnTo>
                    <a:pt x="960" y="135"/>
                  </a:lnTo>
                  <a:lnTo>
                    <a:pt x="972" y="149"/>
                  </a:lnTo>
                  <a:lnTo>
                    <a:pt x="982" y="164"/>
                  </a:lnTo>
                  <a:lnTo>
                    <a:pt x="982" y="164"/>
                  </a:lnTo>
                  <a:lnTo>
                    <a:pt x="990" y="179"/>
                  </a:lnTo>
                  <a:lnTo>
                    <a:pt x="997" y="195"/>
                  </a:lnTo>
                  <a:lnTo>
                    <a:pt x="1000" y="214"/>
                  </a:lnTo>
                  <a:lnTo>
                    <a:pt x="1000" y="230"/>
                  </a:lnTo>
                  <a:lnTo>
                    <a:pt x="1000" y="230"/>
                  </a:lnTo>
                  <a:lnTo>
                    <a:pt x="1000" y="249"/>
                  </a:lnTo>
                  <a:lnTo>
                    <a:pt x="997" y="267"/>
                  </a:lnTo>
                  <a:lnTo>
                    <a:pt x="990" y="284"/>
                  </a:lnTo>
                  <a:lnTo>
                    <a:pt x="982" y="300"/>
                  </a:lnTo>
                  <a:lnTo>
                    <a:pt x="982" y="300"/>
                  </a:lnTo>
                  <a:lnTo>
                    <a:pt x="972" y="315"/>
                  </a:lnTo>
                  <a:lnTo>
                    <a:pt x="960" y="329"/>
                  </a:lnTo>
                  <a:lnTo>
                    <a:pt x="947" y="340"/>
                  </a:lnTo>
                  <a:lnTo>
                    <a:pt x="932" y="350"/>
                  </a:lnTo>
                  <a:lnTo>
                    <a:pt x="932" y="350"/>
                  </a:lnTo>
                  <a:lnTo>
                    <a:pt x="917" y="357"/>
                  </a:lnTo>
                  <a:lnTo>
                    <a:pt x="899" y="364"/>
                  </a:lnTo>
                  <a:lnTo>
                    <a:pt x="882" y="367"/>
                  </a:lnTo>
                  <a:lnTo>
                    <a:pt x="862" y="369"/>
                  </a:lnTo>
                  <a:lnTo>
                    <a:pt x="862" y="369"/>
                  </a:lnTo>
                  <a:lnTo>
                    <a:pt x="849" y="367"/>
                  </a:lnTo>
                  <a:lnTo>
                    <a:pt x="835" y="365"/>
                  </a:lnTo>
                  <a:lnTo>
                    <a:pt x="822" y="362"/>
                  </a:lnTo>
                  <a:lnTo>
                    <a:pt x="810" y="359"/>
                  </a:lnTo>
                  <a:lnTo>
                    <a:pt x="799" y="352"/>
                  </a:lnTo>
                  <a:lnTo>
                    <a:pt x="787" y="345"/>
                  </a:lnTo>
                  <a:lnTo>
                    <a:pt x="777" y="337"/>
                  </a:lnTo>
                  <a:lnTo>
                    <a:pt x="767" y="329"/>
                  </a:lnTo>
                  <a:lnTo>
                    <a:pt x="767" y="329"/>
                  </a:lnTo>
                  <a:lnTo>
                    <a:pt x="757" y="319"/>
                  </a:lnTo>
                  <a:lnTo>
                    <a:pt x="749" y="307"/>
                  </a:lnTo>
                  <a:lnTo>
                    <a:pt x="742" y="295"/>
                  </a:lnTo>
                  <a:lnTo>
                    <a:pt x="737" y="284"/>
                  </a:lnTo>
                  <a:lnTo>
                    <a:pt x="732" y="272"/>
                  </a:lnTo>
                  <a:lnTo>
                    <a:pt x="730" y="259"/>
                  </a:lnTo>
                  <a:lnTo>
                    <a:pt x="727" y="245"/>
                  </a:lnTo>
                  <a:lnTo>
                    <a:pt x="727" y="232"/>
                  </a:lnTo>
                  <a:lnTo>
                    <a:pt x="727" y="232"/>
                  </a:lnTo>
                  <a:lnTo>
                    <a:pt x="727" y="217"/>
                  </a:lnTo>
                  <a:lnTo>
                    <a:pt x="730" y="202"/>
                  </a:lnTo>
                  <a:lnTo>
                    <a:pt x="734" y="189"/>
                  </a:lnTo>
                  <a:lnTo>
                    <a:pt x="739" y="175"/>
                  </a:lnTo>
                  <a:lnTo>
                    <a:pt x="745" y="164"/>
                  </a:lnTo>
                  <a:lnTo>
                    <a:pt x="752" y="152"/>
                  </a:lnTo>
                  <a:lnTo>
                    <a:pt x="762" y="140"/>
                  </a:lnTo>
                  <a:lnTo>
                    <a:pt x="772" y="130"/>
                  </a:lnTo>
                  <a:lnTo>
                    <a:pt x="772" y="130"/>
                  </a:lnTo>
                  <a:lnTo>
                    <a:pt x="782" y="122"/>
                  </a:lnTo>
                  <a:lnTo>
                    <a:pt x="792" y="115"/>
                  </a:lnTo>
                  <a:lnTo>
                    <a:pt x="804" y="109"/>
                  </a:lnTo>
                  <a:lnTo>
                    <a:pt x="814" y="104"/>
                  </a:lnTo>
                  <a:lnTo>
                    <a:pt x="825" y="100"/>
                  </a:lnTo>
                  <a:lnTo>
                    <a:pt x="837" y="97"/>
                  </a:lnTo>
                  <a:lnTo>
                    <a:pt x="850" y="95"/>
                  </a:lnTo>
                  <a:lnTo>
                    <a:pt x="862" y="95"/>
                  </a:lnTo>
                  <a:lnTo>
                    <a:pt x="862" y="95"/>
                  </a:lnTo>
                  <a:close/>
                  <a:moveTo>
                    <a:pt x="864" y="155"/>
                  </a:moveTo>
                  <a:lnTo>
                    <a:pt x="864" y="155"/>
                  </a:lnTo>
                  <a:lnTo>
                    <a:pt x="849" y="157"/>
                  </a:lnTo>
                  <a:lnTo>
                    <a:pt x="835" y="162"/>
                  </a:lnTo>
                  <a:lnTo>
                    <a:pt x="824" y="169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04" y="189"/>
                  </a:lnTo>
                  <a:lnTo>
                    <a:pt x="797" y="202"/>
                  </a:lnTo>
                  <a:lnTo>
                    <a:pt x="794" y="215"/>
                  </a:lnTo>
                  <a:lnTo>
                    <a:pt x="792" y="232"/>
                  </a:lnTo>
                  <a:lnTo>
                    <a:pt x="792" y="232"/>
                  </a:lnTo>
                  <a:lnTo>
                    <a:pt x="794" y="247"/>
                  </a:lnTo>
                  <a:lnTo>
                    <a:pt x="797" y="262"/>
                  </a:lnTo>
                  <a:lnTo>
                    <a:pt x="804" y="275"/>
                  </a:lnTo>
                  <a:lnTo>
                    <a:pt x="812" y="285"/>
                  </a:lnTo>
                  <a:lnTo>
                    <a:pt x="812" y="285"/>
                  </a:lnTo>
                  <a:lnTo>
                    <a:pt x="824" y="295"/>
                  </a:lnTo>
                  <a:lnTo>
                    <a:pt x="835" y="302"/>
                  </a:lnTo>
                  <a:lnTo>
                    <a:pt x="849" y="305"/>
                  </a:lnTo>
                  <a:lnTo>
                    <a:pt x="864" y="307"/>
                  </a:lnTo>
                  <a:lnTo>
                    <a:pt x="864" y="307"/>
                  </a:lnTo>
                  <a:lnTo>
                    <a:pt x="877" y="305"/>
                  </a:lnTo>
                  <a:lnTo>
                    <a:pt x="892" y="302"/>
                  </a:lnTo>
                  <a:lnTo>
                    <a:pt x="904" y="295"/>
                  </a:lnTo>
                  <a:lnTo>
                    <a:pt x="914" y="285"/>
                  </a:lnTo>
                  <a:lnTo>
                    <a:pt x="914" y="285"/>
                  </a:lnTo>
                  <a:lnTo>
                    <a:pt x="924" y="274"/>
                  </a:lnTo>
                  <a:lnTo>
                    <a:pt x="930" y="262"/>
                  </a:lnTo>
                  <a:lnTo>
                    <a:pt x="934" y="247"/>
                  </a:lnTo>
                  <a:lnTo>
                    <a:pt x="935" y="232"/>
                  </a:lnTo>
                  <a:lnTo>
                    <a:pt x="935" y="232"/>
                  </a:lnTo>
                  <a:lnTo>
                    <a:pt x="934" y="215"/>
                  </a:lnTo>
                  <a:lnTo>
                    <a:pt x="930" y="200"/>
                  </a:lnTo>
                  <a:lnTo>
                    <a:pt x="924" y="189"/>
                  </a:lnTo>
                  <a:lnTo>
                    <a:pt x="915" y="177"/>
                  </a:lnTo>
                  <a:lnTo>
                    <a:pt x="915" y="177"/>
                  </a:lnTo>
                  <a:lnTo>
                    <a:pt x="904" y="167"/>
                  </a:lnTo>
                  <a:lnTo>
                    <a:pt x="892" y="162"/>
                  </a:lnTo>
                  <a:lnTo>
                    <a:pt x="879" y="157"/>
                  </a:lnTo>
                  <a:lnTo>
                    <a:pt x="864" y="155"/>
                  </a:lnTo>
                  <a:lnTo>
                    <a:pt x="864" y="155"/>
                  </a:lnTo>
                  <a:close/>
                  <a:moveTo>
                    <a:pt x="1200" y="139"/>
                  </a:moveTo>
                  <a:lnTo>
                    <a:pt x="1160" y="179"/>
                  </a:lnTo>
                  <a:lnTo>
                    <a:pt x="1160" y="179"/>
                  </a:lnTo>
                  <a:lnTo>
                    <a:pt x="1149" y="167"/>
                  </a:lnTo>
                  <a:lnTo>
                    <a:pt x="1137" y="160"/>
                  </a:lnTo>
                  <a:lnTo>
                    <a:pt x="1125" y="155"/>
                  </a:lnTo>
                  <a:lnTo>
                    <a:pt x="1115" y="154"/>
                  </a:lnTo>
                  <a:lnTo>
                    <a:pt x="1115" y="154"/>
                  </a:lnTo>
                  <a:lnTo>
                    <a:pt x="1105" y="155"/>
                  </a:lnTo>
                  <a:lnTo>
                    <a:pt x="1099" y="159"/>
                  </a:lnTo>
                  <a:lnTo>
                    <a:pt x="1099" y="159"/>
                  </a:lnTo>
                  <a:lnTo>
                    <a:pt x="1094" y="164"/>
                  </a:lnTo>
                  <a:lnTo>
                    <a:pt x="1092" y="170"/>
                  </a:lnTo>
                  <a:lnTo>
                    <a:pt x="1092" y="170"/>
                  </a:lnTo>
                  <a:lnTo>
                    <a:pt x="1094" y="175"/>
                  </a:lnTo>
                  <a:lnTo>
                    <a:pt x="1097" y="180"/>
                  </a:lnTo>
                  <a:lnTo>
                    <a:pt x="1097" y="180"/>
                  </a:lnTo>
                  <a:lnTo>
                    <a:pt x="1104" y="185"/>
                  </a:lnTo>
                  <a:lnTo>
                    <a:pt x="1115" y="192"/>
                  </a:lnTo>
                  <a:lnTo>
                    <a:pt x="1140" y="204"/>
                  </a:lnTo>
                  <a:lnTo>
                    <a:pt x="1140" y="204"/>
                  </a:lnTo>
                  <a:lnTo>
                    <a:pt x="1157" y="214"/>
                  </a:lnTo>
                  <a:lnTo>
                    <a:pt x="1172" y="222"/>
                  </a:lnTo>
                  <a:lnTo>
                    <a:pt x="1184" y="232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97" y="252"/>
                  </a:lnTo>
                  <a:lnTo>
                    <a:pt x="1202" y="262"/>
                  </a:lnTo>
                  <a:lnTo>
                    <a:pt x="1205" y="275"/>
                  </a:lnTo>
                  <a:lnTo>
                    <a:pt x="1205" y="287"/>
                  </a:lnTo>
                  <a:lnTo>
                    <a:pt x="1205" y="287"/>
                  </a:lnTo>
                  <a:lnTo>
                    <a:pt x="1204" y="304"/>
                  </a:lnTo>
                  <a:lnTo>
                    <a:pt x="1199" y="319"/>
                  </a:lnTo>
                  <a:lnTo>
                    <a:pt x="1192" y="332"/>
                  </a:lnTo>
                  <a:lnTo>
                    <a:pt x="1180" y="345"/>
                  </a:lnTo>
                  <a:lnTo>
                    <a:pt x="1180" y="345"/>
                  </a:lnTo>
                  <a:lnTo>
                    <a:pt x="1167" y="355"/>
                  </a:lnTo>
                  <a:lnTo>
                    <a:pt x="1150" y="362"/>
                  </a:lnTo>
                  <a:lnTo>
                    <a:pt x="1132" y="367"/>
                  </a:lnTo>
                  <a:lnTo>
                    <a:pt x="1112" y="369"/>
                  </a:lnTo>
                  <a:lnTo>
                    <a:pt x="1112" y="369"/>
                  </a:lnTo>
                  <a:lnTo>
                    <a:pt x="1097" y="367"/>
                  </a:lnTo>
                  <a:lnTo>
                    <a:pt x="1085" y="365"/>
                  </a:lnTo>
                  <a:lnTo>
                    <a:pt x="1072" y="362"/>
                  </a:lnTo>
                  <a:lnTo>
                    <a:pt x="1060" y="357"/>
                  </a:lnTo>
                  <a:lnTo>
                    <a:pt x="1049" y="350"/>
                  </a:lnTo>
                  <a:lnTo>
                    <a:pt x="1039" y="344"/>
                  </a:lnTo>
                  <a:lnTo>
                    <a:pt x="1030" y="334"/>
                  </a:lnTo>
                  <a:lnTo>
                    <a:pt x="1020" y="324"/>
                  </a:lnTo>
                  <a:lnTo>
                    <a:pt x="1060" y="280"/>
                  </a:lnTo>
                  <a:lnTo>
                    <a:pt x="1060" y="280"/>
                  </a:lnTo>
                  <a:lnTo>
                    <a:pt x="1074" y="292"/>
                  </a:lnTo>
                  <a:lnTo>
                    <a:pt x="1089" y="302"/>
                  </a:lnTo>
                  <a:lnTo>
                    <a:pt x="1089" y="302"/>
                  </a:lnTo>
                  <a:lnTo>
                    <a:pt x="1102" y="307"/>
                  </a:lnTo>
                  <a:lnTo>
                    <a:pt x="1115" y="310"/>
                  </a:lnTo>
                  <a:lnTo>
                    <a:pt x="1115" y="310"/>
                  </a:lnTo>
                  <a:lnTo>
                    <a:pt x="1127" y="309"/>
                  </a:lnTo>
                  <a:lnTo>
                    <a:pt x="1132" y="305"/>
                  </a:lnTo>
                  <a:lnTo>
                    <a:pt x="1137" y="304"/>
                  </a:lnTo>
                  <a:lnTo>
                    <a:pt x="1137" y="304"/>
                  </a:lnTo>
                  <a:lnTo>
                    <a:pt x="1142" y="297"/>
                  </a:lnTo>
                  <a:lnTo>
                    <a:pt x="1144" y="294"/>
                  </a:lnTo>
                  <a:lnTo>
                    <a:pt x="1144" y="289"/>
                  </a:lnTo>
                  <a:lnTo>
                    <a:pt x="1144" y="289"/>
                  </a:lnTo>
                  <a:lnTo>
                    <a:pt x="1142" y="282"/>
                  </a:lnTo>
                  <a:lnTo>
                    <a:pt x="1137" y="274"/>
                  </a:lnTo>
                  <a:lnTo>
                    <a:pt x="1129" y="267"/>
                  </a:lnTo>
                  <a:lnTo>
                    <a:pt x="1115" y="260"/>
                  </a:lnTo>
                  <a:lnTo>
                    <a:pt x="1094" y="249"/>
                  </a:lnTo>
                  <a:lnTo>
                    <a:pt x="1094" y="249"/>
                  </a:lnTo>
                  <a:lnTo>
                    <a:pt x="1079" y="240"/>
                  </a:lnTo>
                  <a:lnTo>
                    <a:pt x="1065" y="232"/>
                  </a:lnTo>
                  <a:lnTo>
                    <a:pt x="1055" y="222"/>
                  </a:lnTo>
                  <a:lnTo>
                    <a:pt x="1047" y="214"/>
                  </a:lnTo>
                  <a:lnTo>
                    <a:pt x="1039" y="202"/>
                  </a:lnTo>
                  <a:lnTo>
                    <a:pt x="1034" y="192"/>
                  </a:lnTo>
                  <a:lnTo>
                    <a:pt x="1032" y="180"/>
                  </a:lnTo>
                  <a:lnTo>
                    <a:pt x="1030" y="169"/>
                  </a:lnTo>
                  <a:lnTo>
                    <a:pt x="1030" y="169"/>
                  </a:lnTo>
                  <a:lnTo>
                    <a:pt x="1032" y="154"/>
                  </a:lnTo>
                  <a:lnTo>
                    <a:pt x="1037" y="140"/>
                  </a:lnTo>
                  <a:lnTo>
                    <a:pt x="1044" y="129"/>
                  </a:lnTo>
                  <a:lnTo>
                    <a:pt x="1054" y="117"/>
                  </a:lnTo>
                  <a:lnTo>
                    <a:pt x="1054" y="117"/>
                  </a:lnTo>
                  <a:lnTo>
                    <a:pt x="1067" y="107"/>
                  </a:lnTo>
                  <a:lnTo>
                    <a:pt x="1082" y="100"/>
                  </a:lnTo>
                  <a:lnTo>
                    <a:pt x="1097" y="95"/>
                  </a:lnTo>
                  <a:lnTo>
                    <a:pt x="1115" y="95"/>
                  </a:lnTo>
                  <a:lnTo>
                    <a:pt x="1115" y="95"/>
                  </a:lnTo>
                  <a:lnTo>
                    <a:pt x="1127" y="95"/>
                  </a:lnTo>
                  <a:lnTo>
                    <a:pt x="1140" y="97"/>
                  </a:lnTo>
                  <a:lnTo>
                    <a:pt x="1152" y="100"/>
                  </a:lnTo>
                  <a:lnTo>
                    <a:pt x="1164" y="105"/>
                  </a:lnTo>
                  <a:lnTo>
                    <a:pt x="1164" y="105"/>
                  </a:lnTo>
                  <a:lnTo>
                    <a:pt x="1174" y="112"/>
                  </a:lnTo>
                  <a:lnTo>
                    <a:pt x="1184" y="119"/>
                  </a:lnTo>
                  <a:lnTo>
                    <a:pt x="1192" y="129"/>
                  </a:lnTo>
                  <a:lnTo>
                    <a:pt x="1200" y="139"/>
                  </a:lnTo>
                  <a:lnTo>
                    <a:pt x="1200" y="139"/>
                  </a:lnTo>
                  <a:close/>
                  <a:moveTo>
                    <a:pt x="1500" y="250"/>
                  </a:moveTo>
                  <a:lnTo>
                    <a:pt x="1290" y="250"/>
                  </a:lnTo>
                  <a:lnTo>
                    <a:pt x="1290" y="250"/>
                  </a:lnTo>
                  <a:lnTo>
                    <a:pt x="1294" y="264"/>
                  </a:lnTo>
                  <a:lnTo>
                    <a:pt x="1299" y="275"/>
                  </a:lnTo>
                  <a:lnTo>
                    <a:pt x="1305" y="285"/>
                  </a:lnTo>
                  <a:lnTo>
                    <a:pt x="1314" y="294"/>
                  </a:lnTo>
                  <a:lnTo>
                    <a:pt x="1314" y="294"/>
                  </a:lnTo>
                  <a:lnTo>
                    <a:pt x="1325" y="302"/>
                  </a:lnTo>
                  <a:lnTo>
                    <a:pt x="1337" y="307"/>
                  </a:lnTo>
                  <a:lnTo>
                    <a:pt x="1350" y="310"/>
                  </a:lnTo>
                  <a:lnTo>
                    <a:pt x="1365" y="310"/>
                  </a:lnTo>
                  <a:lnTo>
                    <a:pt x="1365" y="310"/>
                  </a:lnTo>
                  <a:lnTo>
                    <a:pt x="1382" y="309"/>
                  </a:lnTo>
                  <a:lnTo>
                    <a:pt x="1399" y="304"/>
                  </a:lnTo>
                  <a:lnTo>
                    <a:pt x="1414" y="295"/>
                  </a:lnTo>
                  <a:lnTo>
                    <a:pt x="1427" y="285"/>
                  </a:lnTo>
                  <a:lnTo>
                    <a:pt x="1482" y="310"/>
                  </a:lnTo>
                  <a:lnTo>
                    <a:pt x="1482" y="310"/>
                  </a:lnTo>
                  <a:lnTo>
                    <a:pt x="1472" y="324"/>
                  </a:lnTo>
                  <a:lnTo>
                    <a:pt x="1460" y="335"/>
                  </a:lnTo>
                  <a:lnTo>
                    <a:pt x="1447" y="345"/>
                  </a:lnTo>
                  <a:lnTo>
                    <a:pt x="1434" y="354"/>
                  </a:lnTo>
                  <a:lnTo>
                    <a:pt x="1434" y="354"/>
                  </a:lnTo>
                  <a:lnTo>
                    <a:pt x="1419" y="360"/>
                  </a:lnTo>
                  <a:lnTo>
                    <a:pt x="1402" y="364"/>
                  </a:lnTo>
                  <a:lnTo>
                    <a:pt x="1384" y="367"/>
                  </a:lnTo>
                  <a:lnTo>
                    <a:pt x="1365" y="369"/>
                  </a:lnTo>
                  <a:lnTo>
                    <a:pt x="1365" y="369"/>
                  </a:lnTo>
                  <a:lnTo>
                    <a:pt x="1350" y="367"/>
                  </a:lnTo>
                  <a:lnTo>
                    <a:pt x="1335" y="365"/>
                  </a:lnTo>
                  <a:lnTo>
                    <a:pt x="1322" y="362"/>
                  </a:lnTo>
                  <a:lnTo>
                    <a:pt x="1309" y="359"/>
                  </a:lnTo>
                  <a:lnTo>
                    <a:pt x="1297" y="354"/>
                  </a:lnTo>
                  <a:lnTo>
                    <a:pt x="1285" y="347"/>
                  </a:lnTo>
                  <a:lnTo>
                    <a:pt x="1275" y="339"/>
                  </a:lnTo>
                  <a:lnTo>
                    <a:pt x="1265" y="329"/>
                  </a:lnTo>
                  <a:lnTo>
                    <a:pt x="1265" y="329"/>
                  </a:lnTo>
                  <a:lnTo>
                    <a:pt x="1257" y="319"/>
                  </a:lnTo>
                  <a:lnTo>
                    <a:pt x="1249" y="309"/>
                  </a:lnTo>
                  <a:lnTo>
                    <a:pt x="1242" y="297"/>
                  </a:lnTo>
                  <a:lnTo>
                    <a:pt x="1237" y="285"/>
                  </a:lnTo>
                  <a:lnTo>
                    <a:pt x="1232" y="274"/>
                  </a:lnTo>
                  <a:lnTo>
                    <a:pt x="1229" y="260"/>
                  </a:lnTo>
                  <a:lnTo>
                    <a:pt x="1227" y="247"/>
                  </a:lnTo>
                  <a:lnTo>
                    <a:pt x="1227" y="232"/>
                  </a:lnTo>
                  <a:lnTo>
                    <a:pt x="1227" y="232"/>
                  </a:lnTo>
                  <a:lnTo>
                    <a:pt x="1227" y="219"/>
                  </a:lnTo>
                  <a:lnTo>
                    <a:pt x="1229" y="204"/>
                  </a:lnTo>
                  <a:lnTo>
                    <a:pt x="1232" y="190"/>
                  </a:lnTo>
                  <a:lnTo>
                    <a:pt x="1237" y="179"/>
                  </a:lnTo>
                  <a:lnTo>
                    <a:pt x="1242" y="167"/>
                  </a:lnTo>
                  <a:lnTo>
                    <a:pt x="1249" y="155"/>
                  </a:lnTo>
                  <a:lnTo>
                    <a:pt x="1257" y="144"/>
                  </a:lnTo>
                  <a:lnTo>
                    <a:pt x="1265" y="134"/>
                  </a:lnTo>
                  <a:lnTo>
                    <a:pt x="1265" y="134"/>
                  </a:lnTo>
                  <a:lnTo>
                    <a:pt x="1275" y="125"/>
                  </a:lnTo>
                  <a:lnTo>
                    <a:pt x="1285" y="117"/>
                  </a:lnTo>
                  <a:lnTo>
                    <a:pt x="1297" y="110"/>
                  </a:lnTo>
                  <a:lnTo>
                    <a:pt x="1309" y="104"/>
                  </a:lnTo>
                  <a:lnTo>
                    <a:pt x="1320" y="100"/>
                  </a:lnTo>
                  <a:lnTo>
                    <a:pt x="1334" y="97"/>
                  </a:lnTo>
                  <a:lnTo>
                    <a:pt x="1347" y="95"/>
                  </a:lnTo>
                  <a:lnTo>
                    <a:pt x="1362" y="95"/>
                  </a:lnTo>
                  <a:lnTo>
                    <a:pt x="1362" y="95"/>
                  </a:lnTo>
                  <a:lnTo>
                    <a:pt x="1377" y="95"/>
                  </a:lnTo>
                  <a:lnTo>
                    <a:pt x="1390" y="97"/>
                  </a:lnTo>
                  <a:lnTo>
                    <a:pt x="1405" y="100"/>
                  </a:lnTo>
                  <a:lnTo>
                    <a:pt x="1417" y="104"/>
                  </a:lnTo>
                  <a:lnTo>
                    <a:pt x="1430" y="110"/>
                  </a:lnTo>
                  <a:lnTo>
                    <a:pt x="1440" y="117"/>
                  </a:lnTo>
                  <a:lnTo>
                    <a:pt x="1452" y="125"/>
                  </a:lnTo>
                  <a:lnTo>
                    <a:pt x="1462" y="134"/>
                  </a:lnTo>
                  <a:lnTo>
                    <a:pt x="1462" y="134"/>
                  </a:lnTo>
                  <a:lnTo>
                    <a:pt x="1470" y="144"/>
                  </a:lnTo>
                  <a:lnTo>
                    <a:pt x="1479" y="155"/>
                  </a:lnTo>
                  <a:lnTo>
                    <a:pt x="1485" y="167"/>
                  </a:lnTo>
                  <a:lnTo>
                    <a:pt x="1490" y="179"/>
                  </a:lnTo>
                  <a:lnTo>
                    <a:pt x="1495" y="192"/>
                  </a:lnTo>
                  <a:lnTo>
                    <a:pt x="1497" y="207"/>
                  </a:lnTo>
                  <a:lnTo>
                    <a:pt x="1500" y="222"/>
                  </a:lnTo>
                  <a:lnTo>
                    <a:pt x="1500" y="237"/>
                  </a:lnTo>
                  <a:lnTo>
                    <a:pt x="1500" y="250"/>
                  </a:lnTo>
                  <a:close/>
                  <a:moveTo>
                    <a:pt x="1435" y="199"/>
                  </a:moveTo>
                  <a:lnTo>
                    <a:pt x="1435" y="199"/>
                  </a:lnTo>
                  <a:lnTo>
                    <a:pt x="1430" y="189"/>
                  </a:lnTo>
                  <a:lnTo>
                    <a:pt x="1425" y="179"/>
                  </a:lnTo>
                  <a:lnTo>
                    <a:pt x="1419" y="170"/>
                  </a:lnTo>
                  <a:lnTo>
                    <a:pt x="1409" y="164"/>
                  </a:lnTo>
                  <a:lnTo>
                    <a:pt x="1409" y="164"/>
                  </a:lnTo>
                  <a:lnTo>
                    <a:pt x="1400" y="159"/>
                  </a:lnTo>
                  <a:lnTo>
                    <a:pt x="1389" y="154"/>
                  </a:lnTo>
                  <a:lnTo>
                    <a:pt x="1377" y="152"/>
                  </a:lnTo>
                  <a:lnTo>
                    <a:pt x="1365" y="150"/>
                  </a:lnTo>
                  <a:lnTo>
                    <a:pt x="1365" y="150"/>
                  </a:lnTo>
                  <a:lnTo>
                    <a:pt x="1352" y="152"/>
                  </a:lnTo>
                  <a:lnTo>
                    <a:pt x="1339" y="154"/>
                  </a:lnTo>
                  <a:lnTo>
                    <a:pt x="1329" y="159"/>
                  </a:lnTo>
                  <a:lnTo>
                    <a:pt x="1317" y="165"/>
                  </a:lnTo>
                  <a:lnTo>
                    <a:pt x="1317" y="165"/>
                  </a:lnTo>
                  <a:lnTo>
                    <a:pt x="1310" y="172"/>
                  </a:lnTo>
                  <a:lnTo>
                    <a:pt x="1305" y="179"/>
                  </a:lnTo>
                  <a:lnTo>
                    <a:pt x="1299" y="187"/>
                  </a:lnTo>
                  <a:lnTo>
                    <a:pt x="1294" y="199"/>
                  </a:lnTo>
                  <a:lnTo>
                    <a:pt x="1435" y="199"/>
                  </a:lnTo>
                  <a:close/>
                  <a:moveTo>
                    <a:pt x="1665" y="155"/>
                  </a:moveTo>
                  <a:lnTo>
                    <a:pt x="1665" y="155"/>
                  </a:lnTo>
                  <a:lnTo>
                    <a:pt x="1652" y="155"/>
                  </a:lnTo>
                  <a:lnTo>
                    <a:pt x="1639" y="160"/>
                  </a:lnTo>
                  <a:lnTo>
                    <a:pt x="1625" y="167"/>
                  </a:lnTo>
                  <a:lnTo>
                    <a:pt x="1615" y="175"/>
                  </a:lnTo>
                  <a:lnTo>
                    <a:pt x="1615" y="175"/>
                  </a:lnTo>
                  <a:lnTo>
                    <a:pt x="1607" y="187"/>
                  </a:lnTo>
                  <a:lnTo>
                    <a:pt x="1600" y="200"/>
                  </a:lnTo>
                  <a:lnTo>
                    <a:pt x="1597" y="215"/>
                  </a:lnTo>
                  <a:lnTo>
                    <a:pt x="1595" y="230"/>
                  </a:lnTo>
                  <a:lnTo>
                    <a:pt x="1595" y="230"/>
                  </a:lnTo>
                  <a:lnTo>
                    <a:pt x="1597" y="247"/>
                  </a:lnTo>
                  <a:lnTo>
                    <a:pt x="1600" y="262"/>
                  </a:lnTo>
                  <a:lnTo>
                    <a:pt x="1607" y="275"/>
                  </a:lnTo>
                  <a:lnTo>
                    <a:pt x="1615" y="287"/>
                  </a:lnTo>
                  <a:lnTo>
                    <a:pt x="1615" y="287"/>
                  </a:lnTo>
                  <a:lnTo>
                    <a:pt x="1627" y="295"/>
                  </a:lnTo>
                  <a:lnTo>
                    <a:pt x="1639" y="302"/>
                  </a:lnTo>
                  <a:lnTo>
                    <a:pt x="1652" y="307"/>
                  </a:lnTo>
                  <a:lnTo>
                    <a:pt x="1665" y="309"/>
                  </a:lnTo>
                  <a:lnTo>
                    <a:pt x="1665" y="309"/>
                  </a:lnTo>
                  <a:lnTo>
                    <a:pt x="1680" y="307"/>
                  </a:lnTo>
                  <a:lnTo>
                    <a:pt x="1694" y="302"/>
                  </a:lnTo>
                  <a:lnTo>
                    <a:pt x="1707" y="295"/>
                  </a:lnTo>
                  <a:lnTo>
                    <a:pt x="1717" y="287"/>
                  </a:lnTo>
                  <a:lnTo>
                    <a:pt x="1717" y="287"/>
                  </a:lnTo>
                  <a:lnTo>
                    <a:pt x="1725" y="275"/>
                  </a:lnTo>
                  <a:lnTo>
                    <a:pt x="1732" y="262"/>
                  </a:lnTo>
                  <a:lnTo>
                    <a:pt x="1737" y="247"/>
                  </a:lnTo>
                  <a:lnTo>
                    <a:pt x="1737" y="230"/>
                  </a:lnTo>
                  <a:lnTo>
                    <a:pt x="1737" y="230"/>
                  </a:lnTo>
                  <a:lnTo>
                    <a:pt x="1737" y="214"/>
                  </a:lnTo>
                  <a:lnTo>
                    <a:pt x="1732" y="200"/>
                  </a:lnTo>
                  <a:lnTo>
                    <a:pt x="1725" y="187"/>
                  </a:lnTo>
                  <a:lnTo>
                    <a:pt x="1717" y="175"/>
                  </a:lnTo>
                  <a:lnTo>
                    <a:pt x="1717" y="175"/>
                  </a:lnTo>
                  <a:lnTo>
                    <a:pt x="1707" y="167"/>
                  </a:lnTo>
                  <a:lnTo>
                    <a:pt x="1694" y="160"/>
                  </a:lnTo>
                  <a:lnTo>
                    <a:pt x="1680" y="155"/>
                  </a:lnTo>
                  <a:lnTo>
                    <a:pt x="1665" y="155"/>
                  </a:lnTo>
                  <a:lnTo>
                    <a:pt x="1665" y="155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725488" y="1250950"/>
              <a:ext cx="576263" cy="638175"/>
            </a:xfrm>
            <a:custGeom>
              <a:avLst/>
              <a:gdLst>
                <a:gd name="T0" fmla="*/ 201 w 363"/>
                <a:gd name="T1" fmla="*/ 0 h 402"/>
                <a:gd name="T2" fmla="*/ 250 w 363"/>
                <a:gd name="T3" fmla="*/ 7 h 402"/>
                <a:gd name="T4" fmla="*/ 293 w 363"/>
                <a:gd name="T5" fmla="*/ 24 h 402"/>
                <a:gd name="T6" fmla="*/ 331 w 363"/>
                <a:gd name="T7" fmla="*/ 49 h 402"/>
                <a:gd name="T8" fmla="*/ 363 w 363"/>
                <a:gd name="T9" fmla="*/ 82 h 402"/>
                <a:gd name="T10" fmla="*/ 318 w 363"/>
                <a:gd name="T11" fmla="*/ 127 h 402"/>
                <a:gd name="T12" fmla="*/ 296 w 363"/>
                <a:gd name="T13" fmla="*/ 102 h 402"/>
                <a:gd name="T14" fmla="*/ 268 w 363"/>
                <a:gd name="T15" fmla="*/ 80 h 402"/>
                <a:gd name="T16" fmla="*/ 236 w 363"/>
                <a:gd name="T17" fmla="*/ 67 h 402"/>
                <a:gd name="T18" fmla="*/ 201 w 363"/>
                <a:gd name="T19" fmla="*/ 64 h 402"/>
                <a:gd name="T20" fmla="*/ 186 w 363"/>
                <a:gd name="T21" fmla="*/ 64 h 402"/>
                <a:gd name="T22" fmla="*/ 160 w 363"/>
                <a:gd name="T23" fmla="*/ 69 h 402"/>
                <a:gd name="T24" fmla="*/ 135 w 363"/>
                <a:gd name="T25" fmla="*/ 80 h 402"/>
                <a:gd name="T26" fmla="*/ 113 w 363"/>
                <a:gd name="T27" fmla="*/ 94 h 402"/>
                <a:gd name="T28" fmla="*/ 93 w 363"/>
                <a:gd name="T29" fmla="*/ 114 h 402"/>
                <a:gd name="T30" fmla="*/ 80 w 363"/>
                <a:gd name="T31" fmla="*/ 135 h 402"/>
                <a:gd name="T32" fmla="*/ 68 w 363"/>
                <a:gd name="T33" fmla="*/ 160 h 402"/>
                <a:gd name="T34" fmla="*/ 63 w 363"/>
                <a:gd name="T35" fmla="*/ 187 h 402"/>
                <a:gd name="T36" fmla="*/ 63 w 363"/>
                <a:gd name="T37" fmla="*/ 202 h 402"/>
                <a:gd name="T38" fmla="*/ 65 w 363"/>
                <a:gd name="T39" fmla="*/ 229 h 402"/>
                <a:gd name="T40" fmla="*/ 73 w 363"/>
                <a:gd name="T41" fmla="*/ 255 h 402"/>
                <a:gd name="T42" fmla="*/ 86 w 363"/>
                <a:gd name="T43" fmla="*/ 279 h 402"/>
                <a:gd name="T44" fmla="*/ 103 w 363"/>
                <a:gd name="T45" fmla="*/ 299 h 402"/>
                <a:gd name="T46" fmla="*/ 123 w 363"/>
                <a:gd name="T47" fmla="*/ 315 h 402"/>
                <a:gd name="T48" fmla="*/ 146 w 363"/>
                <a:gd name="T49" fmla="*/ 329 h 402"/>
                <a:gd name="T50" fmla="*/ 173 w 363"/>
                <a:gd name="T51" fmla="*/ 337 h 402"/>
                <a:gd name="T52" fmla="*/ 201 w 363"/>
                <a:gd name="T53" fmla="*/ 340 h 402"/>
                <a:gd name="T54" fmla="*/ 220 w 363"/>
                <a:gd name="T55" fmla="*/ 339 h 402"/>
                <a:gd name="T56" fmla="*/ 253 w 363"/>
                <a:gd name="T57" fmla="*/ 329 h 402"/>
                <a:gd name="T58" fmla="*/ 283 w 363"/>
                <a:gd name="T59" fmla="*/ 312 h 402"/>
                <a:gd name="T60" fmla="*/ 308 w 363"/>
                <a:gd name="T61" fmla="*/ 289 h 402"/>
                <a:gd name="T62" fmla="*/ 363 w 363"/>
                <a:gd name="T63" fmla="*/ 320 h 402"/>
                <a:gd name="T64" fmla="*/ 348 w 363"/>
                <a:gd name="T65" fmla="*/ 337 h 402"/>
                <a:gd name="T66" fmla="*/ 313 w 363"/>
                <a:gd name="T67" fmla="*/ 369 h 402"/>
                <a:gd name="T68" fmla="*/ 271 w 363"/>
                <a:gd name="T69" fmla="*/ 389 h 402"/>
                <a:gd name="T70" fmla="*/ 225 w 363"/>
                <a:gd name="T71" fmla="*/ 400 h 402"/>
                <a:gd name="T72" fmla="*/ 201 w 363"/>
                <a:gd name="T73" fmla="*/ 402 h 402"/>
                <a:gd name="T74" fmla="*/ 160 w 363"/>
                <a:gd name="T75" fmla="*/ 399 h 402"/>
                <a:gd name="T76" fmla="*/ 123 w 363"/>
                <a:gd name="T77" fmla="*/ 387 h 402"/>
                <a:gd name="T78" fmla="*/ 88 w 363"/>
                <a:gd name="T79" fmla="*/ 369 h 402"/>
                <a:gd name="T80" fmla="*/ 58 w 363"/>
                <a:gd name="T81" fmla="*/ 344 h 402"/>
                <a:gd name="T82" fmla="*/ 35 w 363"/>
                <a:gd name="T83" fmla="*/ 314 h 402"/>
                <a:gd name="T84" fmla="*/ 15 w 363"/>
                <a:gd name="T85" fmla="*/ 280 h 402"/>
                <a:gd name="T86" fmla="*/ 3 w 363"/>
                <a:gd name="T87" fmla="*/ 242 h 402"/>
                <a:gd name="T88" fmla="*/ 0 w 363"/>
                <a:gd name="T89" fmla="*/ 202 h 402"/>
                <a:gd name="T90" fmla="*/ 1 w 363"/>
                <a:gd name="T91" fmla="*/ 180 h 402"/>
                <a:gd name="T92" fmla="*/ 8 w 363"/>
                <a:gd name="T93" fmla="*/ 142 h 402"/>
                <a:gd name="T94" fmla="*/ 25 w 363"/>
                <a:gd name="T95" fmla="*/ 105 h 402"/>
                <a:gd name="T96" fmla="*/ 46 w 363"/>
                <a:gd name="T97" fmla="*/ 74 h 402"/>
                <a:gd name="T98" fmla="*/ 73 w 363"/>
                <a:gd name="T99" fmla="*/ 47 h 402"/>
                <a:gd name="T100" fmla="*/ 105 w 363"/>
                <a:gd name="T101" fmla="*/ 25 h 402"/>
                <a:gd name="T102" fmla="*/ 141 w 363"/>
                <a:gd name="T103" fmla="*/ 9 h 402"/>
                <a:gd name="T104" fmla="*/ 180 w 363"/>
                <a:gd name="T105" fmla="*/ 2 h 402"/>
                <a:gd name="T106" fmla="*/ 201 w 363"/>
                <a:gd name="T10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3" h="402">
                  <a:moveTo>
                    <a:pt x="201" y="0"/>
                  </a:moveTo>
                  <a:lnTo>
                    <a:pt x="201" y="0"/>
                  </a:lnTo>
                  <a:lnTo>
                    <a:pt x="225" y="2"/>
                  </a:lnTo>
                  <a:lnTo>
                    <a:pt x="250" y="7"/>
                  </a:lnTo>
                  <a:lnTo>
                    <a:pt x="271" y="14"/>
                  </a:lnTo>
                  <a:lnTo>
                    <a:pt x="293" y="24"/>
                  </a:lnTo>
                  <a:lnTo>
                    <a:pt x="313" y="35"/>
                  </a:lnTo>
                  <a:lnTo>
                    <a:pt x="331" y="49"/>
                  </a:lnTo>
                  <a:lnTo>
                    <a:pt x="348" y="65"/>
                  </a:lnTo>
                  <a:lnTo>
                    <a:pt x="363" y="82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08" y="114"/>
                  </a:lnTo>
                  <a:lnTo>
                    <a:pt x="296" y="102"/>
                  </a:lnTo>
                  <a:lnTo>
                    <a:pt x="283" y="90"/>
                  </a:lnTo>
                  <a:lnTo>
                    <a:pt x="268" y="80"/>
                  </a:lnTo>
                  <a:lnTo>
                    <a:pt x="253" y="74"/>
                  </a:lnTo>
                  <a:lnTo>
                    <a:pt x="236" y="67"/>
                  </a:lnTo>
                  <a:lnTo>
                    <a:pt x="220" y="64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6" y="64"/>
                  </a:lnTo>
                  <a:lnTo>
                    <a:pt x="173" y="65"/>
                  </a:lnTo>
                  <a:lnTo>
                    <a:pt x="160" y="69"/>
                  </a:lnTo>
                  <a:lnTo>
                    <a:pt x="146" y="74"/>
                  </a:lnTo>
                  <a:lnTo>
                    <a:pt x="135" y="80"/>
                  </a:lnTo>
                  <a:lnTo>
                    <a:pt x="123" y="87"/>
                  </a:lnTo>
                  <a:lnTo>
                    <a:pt x="113" y="94"/>
                  </a:lnTo>
                  <a:lnTo>
                    <a:pt x="103" y="104"/>
                  </a:lnTo>
                  <a:lnTo>
                    <a:pt x="93" y="114"/>
                  </a:lnTo>
                  <a:lnTo>
                    <a:pt x="86" y="124"/>
                  </a:lnTo>
                  <a:lnTo>
                    <a:pt x="80" y="135"/>
                  </a:lnTo>
                  <a:lnTo>
                    <a:pt x="73" y="147"/>
                  </a:lnTo>
                  <a:lnTo>
                    <a:pt x="68" y="160"/>
                  </a:lnTo>
                  <a:lnTo>
                    <a:pt x="65" y="174"/>
                  </a:lnTo>
                  <a:lnTo>
                    <a:pt x="63" y="187"/>
                  </a:lnTo>
                  <a:lnTo>
                    <a:pt x="63" y="202"/>
                  </a:lnTo>
                  <a:lnTo>
                    <a:pt x="63" y="202"/>
                  </a:lnTo>
                  <a:lnTo>
                    <a:pt x="63" y="215"/>
                  </a:lnTo>
                  <a:lnTo>
                    <a:pt x="65" y="229"/>
                  </a:lnTo>
                  <a:lnTo>
                    <a:pt x="68" y="242"/>
                  </a:lnTo>
                  <a:lnTo>
                    <a:pt x="73" y="255"/>
                  </a:lnTo>
                  <a:lnTo>
                    <a:pt x="80" y="267"/>
                  </a:lnTo>
                  <a:lnTo>
                    <a:pt x="86" y="279"/>
                  </a:lnTo>
                  <a:lnTo>
                    <a:pt x="93" y="289"/>
                  </a:lnTo>
                  <a:lnTo>
                    <a:pt x="103" y="299"/>
                  </a:lnTo>
                  <a:lnTo>
                    <a:pt x="113" y="309"/>
                  </a:lnTo>
                  <a:lnTo>
                    <a:pt x="123" y="315"/>
                  </a:lnTo>
                  <a:lnTo>
                    <a:pt x="135" y="324"/>
                  </a:lnTo>
                  <a:lnTo>
                    <a:pt x="146" y="329"/>
                  </a:lnTo>
                  <a:lnTo>
                    <a:pt x="160" y="334"/>
                  </a:lnTo>
                  <a:lnTo>
                    <a:pt x="173" y="337"/>
                  </a:lnTo>
                  <a:lnTo>
                    <a:pt x="186" y="339"/>
                  </a:lnTo>
                  <a:lnTo>
                    <a:pt x="201" y="340"/>
                  </a:lnTo>
                  <a:lnTo>
                    <a:pt x="201" y="340"/>
                  </a:lnTo>
                  <a:lnTo>
                    <a:pt x="220" y="339"/>
                  </a:lnTo>
                  <a:lnTo>
                    <a:pt x="236" y="335"/>
                  </a:lnTo>
                  <a:lnTo>
                    <a:pt x="253" y="329"/>
                  </a:lnTo>
                  <a:lnTo>
                    <a:pt x="268" y="322"/>
                  </a:lnTo>
                  <a:lnTo>
                    <a:pt x="283" y="312"/>
                  </a:lnTo>
                  <a:lnTo>
                    <a:pt x="296" y="302"/>
                  </a:lnTo>
                  <a:lnTo>
                    <a:pt x="308" y="289"/>
                  </a:lnTo>
                  <a:lnTo>
                    <a:pt x="318" y="275"/>
                  </a:lnTo>
                  <a:lnTo>
                    <a:pt x="363" y="320"/>
                  </a:lnTo>
                  <a:lnTo>
                    <a:pt x="363" y="320"/>
                  </a:lnTo>
                  <a:lnTo>
                    <a:pt x="348" y="337"/>
                  </a:lnTo>
                  <a:lnTo>
                    <a:pt x="331" y="354"/>
                  </a:lnTo>
                  <a:lnTo>
                    <a:pt x="313" y="369"/>
                  </a:lnTo>
                  <a:lnTo>
                    <a:pt x="293" y="380"/>
                  </a:lnTo>
                  <a:lnTo>
                    <a:pt x="271" y="389"/>
                  </a:lnTo>
                  <a:lnTo>
                    <a:pt x="250" y="397"/>
                  </a:lnTo>
                  <a:lnTo>
                    <a:pt x="225" y="400"/>
                  </a:lnTo>
                  <a:lnTo>
                    <a:pt x="201" y="402"/>
                  </a:lnTo>
                  <a:lnTo>
                    <a:pt x="201" y="402"/>
                  </a:lnTo>
                  <a:lnTo>
                    <a:pt x="180" y="402"/>
                  </a:lnTo>
                  <a:lnTo>
                    <a:pt x="160" y="399"/>
                  </a:lnTo>
                  <a:lnTo>
                    <a:pt x="141" y="394"/>
                  </a:lnTo>
                  <a:lnTo>
                    <a:pt x="123" y="387"/>
                  </a:lnTo>
                  <a:lnTo>
                    <a:pt x="105" y="379"/>
                  </a:lnTo>
                  <a:lnTo>
                    <a:pt x="88" y="369"/>
                  </a:lnTo>
                  <a:lnTo>
                    <a:pt x="73" y="357"/>
                  </a:lnTo>
                  <a:lnTo>
                    <a:pt x="58" y="344"/>
                  </a:lnTo>
                  <a:lnTo>
                    <a:pt x="46" y="329"/>
                  </a:lnTo>
                  <a:lnTo>
                    <a:pt x="35" y="314"/>
                  </a:lnTo>
                  <a:lnTo>
                    <a:pt x="25" y="297"/>
                  </a:lnTo>
                  <a:lnTo>
                    <a:pt x="15" y="280"/>
                  </a:lnTo>
                  <a:lnTo>
                    <a:pt x="8" y="260"/>
                  </a:lnTo>
                  <a:lnTo>
                    <a:pt x="3" y="242"/>
                  </a:lnTo>
                  <a:lnTo>
                    <a:pt x="1" y="22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" y="180"/>
                  </a:lnTo>
                  <a:lnTo>
                    <a:pt x="3" y="160"/>
                  </a:lnTo>
                  <a:lnTo>
                    <a:pt x="8" y="142"/>
                  </a:lnTo>
                  <a:lnTo>
                    <a:pt x="15" y="124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6" y="74"/>
                  </a:lnTo>
                  <a:lnTo>
                    <a:pt x="58" y="59"/>
                  </a:lnTo>
                  <a:lnTo>
                    <a:pt x="73" y="47"/>
                  </a:lnTo>
                  <a:lnTo>
                    <a:pt x="88" y="35"/>
                  </a:lnTo>
                  <a:lnTo>
                    <a:pt x="105" y="25"/>
                  </a:lnTo>
                  <a:lnTo>
                    <a:pt x="123" y="15"/>
                  </a:lnTo>
                  <a:lnTo>
                    <a:pt x="141" y="9"/>
                  </a:lnTo>
                  <a:lnTo>
                    <a:pt x="160" y="4"/>
                  </a:lnTo>
                  <a:lnTo>
                    <a:pt x="180" y="2"/>
                  </a:lnTo>
                  <a:lnTo>
                    <a:pt x="201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1830388" y="1838325"/>
              <a:ext cx="2857500" cy="217488"/>
            </a:xfrm>
            <a:custGeom>
              <a:avLst/>
              <a:gdLst>
                <a:gd name="T0" fmla="*/ 52 w 1800"/>
                <a:gd name="T1" fmla="*/ 27 h 137"/>
                <a:gd name="T2" fmla="*/ 34 w 1800"/>
                <a:gd name="T3" fmla="*/ 27 h 137"/>
                <a:gd name="T4" fmla="*/ 30 w 1800"/>
                <a:gd name="T5" fmla="*/ 35 h 137"/>
                <a:gd name="T6" fmla="*/ 69 w 1800"/>
                <a:gd name="T7" fmla="*/ 70 h 137"/>
                <a:gd name="T8" fmla="*/ 80 w 1800"/>
                <a:gd name="T9" fmla="*/ 92 h 137"/>
                <a:gd name="T10" fmla="*/ 75 w 1800"/>
                <a:gd name="T11" fmla="*/ 120 h 137"/>
                <a:gd name="T12" fmla="*/ 50 w 1800"/>
                <a:gd name="T13" fmla="*/ 135 h 137"/>
                <a:gd name="T14" fmla="*/ 17 w 1800"/>
                <a:gd name="T15" fmla="*/ 130 h 137"/>
                <a:gd name="T16" fmla="*/ 25 w 1800"/>
                <a:gd name="T17" fmla="*/ 104 h 137"/>
                <a:gd name="T18" fmla="*/ 49 w 1800"/>
                <a:gd name="T19" fmla="*/ 112 h 137"/>
                <a:gd name="T20" fmla="*/ 57 w 1800"/>
                <a:gd name="T21" fmla="*/ 100 h 137"/>
                <a:gd name="T22" fmla="*/ 40 w 1800"/>
                <a:gd name="T23" fmla="*/ 79 h 137"/>
                <a:gd name="T24" fmla="*/ 7 w 1800"/>
                <a:gd name="T25" fmla="*/ 42 h 137"/>
                <a:gd name="T26" fmla="*/ 12 w 1800"/>
                <a:gd name="T27" fmla="*/ 15 h 137"/>
                <a:gd name="T28" fmla="*/ 35 w 1800"/>
                <a:gd name="T29" fmla="*/ 0 h 137"/>
                <a:gd name="T30" fmla="*/ 60 w 1800"/>
                <a:gd name="T31" fmla="*/ 5 h 137"/>
                <a:gd name="T32" fmla="*/ 842 w 1800"/>
                <a:gd name="T33" fmla="*/ 4 h 137"/>
                <a:gd name="T34" fmla="*/ 890 w 1800"/>
                <a:gd name="T35" fmla="*/ 27 h 137"/>
                <a:gd name="T36" fmla="*/ 832 w 1800"/>
                <a:gd name="T37" fmla="*/ 27 h 137"/>
                <a:gd name="T38" fmla="*/ 352 w 1800"/>
                <a:gd name="T39" fmla="*/ 4 h 137"/>
                <a:gd name="T40" fmla="*/ 315 w 1800"/>
                <a:gd name="T41" fmla="*/ 77 h 137"/>
                <a:gd name="T42" fmla="*/ 624 w 1800"/>
                <a:gd name="T43" fmla="*/ 32 h 137"/>
                <a:gd name="T44" fmla="*/ 605 w 1800"/>
                <a:gd name="T45" fmla="*/ 24 h 137"/>
                <a:gd name="T46" fmla="*/ 599 w 1800"/>
                <a:gd name="T47" fmla="*/ 32 h 137"/>
                <a:gd name="T48" fmla="*/ 619 w 1800"/>
                <a:gd name="T49" fmla="*/ 55 h 137"/>
                <a:gd name="T50" fmla="*/ 647 w 1800"/>
                <a:gd name="T51" fmla="*/ 85 h 137"/>
                <a:gd name="T52" fmla="*/ 647 w 1800"/>
                <a:gd name="T53" fmla="*/ 114 h 137"/>
                <a:gd name="T54" fmla="*/ 625 w 1800"/>
                <a:gd name="T55" fmla="*/ 134 h 137"/>
                <a:gd name="T56" fmla="*/ 585 w 1800"/>
                <a:gd name="T57" fmla="*/ 130 h 137"/>
                <a:gd name="T58" fmla="*/ 589 w 1800"/>
                <a:gd name="T59" fmla="*/ 95 h 137"/>
                <a:gd name="T60" fmla="*/ 610 w 1800"/>
                <a:gd name="T61" fmla="*/ 114 h 137"/>
                <a:gd name="T62" fmla="*/ 625 w 1800"/>
                <a:gd name="T63" fmla="*/ 100 h 137"/>
                <a:gd name="T64" fmla="*/ 607 w 1800"/>
                <a:gd name="T65" fmla="*/ 79 h 137"/>
                <a:gd name="T66" fmla="*/ 575 w 1800"/>
                <a:gd name="T67" fmla="*/ 42 h 137"/>
                <a:gd name="T68" fmla="*/ 580 w 1800"/>
                <a:gd name="T69" fmla="*/ 15 h 137"/>
                <a:gd name="T70" fmla="*/ 602 w 1800"/>
                <a:gd name="T71" fmla="*/ 0 h 137"/>
                <a:gd name="T72" fmla="*/ 629 w 1800"/>
                <a:gd name="T73" fmla="*/ 5 h 137"/>
                <a:gd name="T74" fmla="*/ 1182 w 1800"/>
                <a:gd name="T75" fmla="*/ 4 h 137"/>
                <a:gd name="T76" fmla="*/ 1182 w 1800"/>
                <a:gd name="T77" fmla="*/ 75 h 137"/>
                <a:gd name="T78" fmla="*/ 1110 w 1800"/>
                <a:gd name="T79" fmla="*/ 134 h 137"/>
                <a:gd name="T80" fmla="*/ 1482 w 1800"/>
                <a:gd name="T81" fmla="*/ 4 h 137"/>
                <a:gd name="T82" fmla="*/ 1464 w 1800"/>
                <a:gd name="T83" fmla="*/ 134 h 137"/>
                <a:gd name="T84" fmla="*/ 1399 w 1800"/>
                <a:gd name="T85" fmla="*/ 4 h 137"/>
                <a:gd name="T86" fmla="*/ 1769 w 1800"/>
                <a:gd name="T87" fmla="*/ 27 h 137"/>
                <a:gd name="T88" fmla="*/ 1752 w 1800"/>
                <a:gd name="T89" fmla="*/ 27 h 137"/>
                <a:gd name="T90" fmla="*/ 1749 w 1800"/>
                <a:gd name="T91" fmla="*/ 35 h 137"/>
                <a:gd name="T92" fmla="*/ 1785 w 1800"/>
                <a:gd name="T93" fmla="*/ 70 h 137"/>
                <a:gd name="T94" fmla="*/ 1799 w 1800"/>
                <a:gd name="T95" fmla="*/ 92 h 137"/>
                <a:gd name="T96" fmla="*/ 1794 w 1800"/>
                <a:gd name="T97" fmla="*/ 120 h 137"/>
                <a:gd name="T98" fmla="*/ 1769 w 1800"/>
                <a:gd name="T99" fmla="*/ 135 h 137"/>
                <a:gd name="T100" fmla="*/ 1735 w 1800"/>
                <a:gd name="T101" fmla="*/ 130 h 137"/>
                <a:gd name="T102" fmla="*/ 1744 w 1800"/>
                <a:gd name="T103" fmla="*/ 104 h 137"/>
                <a:gd name="T104" fmla="*/ 1767 w 1800"/>
                <a:gd name="T105" fmla="*/ 112 h 137"/>
                <a:gd name="T106" fmla="*/ 1775 w 1800"/>
                <a:gd name="T107" fmla="*/ 100 h 137"/>
                <a:gd name="T108" fmla="*/ 1759 w 1800"/>
                <a:gd name="T109" fmla="*/ 79 h 137"/>
                <a:gd name="T110" fmla="*/ 1725 w 1800"/>
                <a:gd name="T111" fmla="*/ 42 h 137"/>
                <a:gd name="T112" fmla="*/ 1730 w 1800"/>
                <a:gd name="T113" fmla="*/ 15 h 137"/>
                <a:gd name="T114" fmla="*/ 1752 w 1800"/>
                <a:gd name="T115" fmla="*/ 0 h 137"/>
                <a:gd name="T116" fmla="*/ 1779 w 1800"/>
                <a:gd name="T117" fmla="*/ 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00" h="137">
                  <a:moveTo>
                    <a:pt x="80" y="20"/>
                  </a:moveTo>
                  <a:lnTo>
                    <a:pt x="62" y="37"/>
                  </a:lnTo>
                  <a:lnTo>
                    <a:pt x="62" y="37"/>
                  </a:lnTo>
                  <a:lnTo>
                    <a:pt x="57" y="32"/>
                  </a:lnTo>
                  <a:lnTo>
                    <a:pt x="52" y="27"/>
                  </a:lnTo>
                  <a:lnTo>
                    <a:pt x="47" y="25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7" y="24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2" y="29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75" y="77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80" y="92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7"/>
                  </a:lnTo>
                  <a:lnTo>
                    <a:pt x="79" y="114"/>
                  </a:lnTo>
                  <a:lnTo>
                    <a:pt x="75" y="120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65" y="130"/>
                  </a:lnTo>
                  <a:lnTo>
                    <a:pt x="59" y="134"/>
                  </a:lnTo>
                  <a:lnTo>
                    <a:pt x="50" y="135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29" y="135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9" y="120"/>
                  </a:lnTo>
                  <a:lnTo>
                    <a:pt x="0" y="109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5" y="104"/>
                  </a:lnTo>
                  <a:lnTo>
                    <a:pt x="30" y="109"/>
                  </a:lnTo>
                  <a:lnTo>
                    <a:pt x="37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9" y="112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05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4" y="92"/>
                  </a:lnTo>
                  <a:lnTo>
                    <a:pt x="54" y="92"/>
                  </a:lnTo>
                  <a:lnTo>
                    <a:pt x="49" y="87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22" y="64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7" y="42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27"/>
                  </a:lnTo>
                  <a:lnTo>
                    <a:pt x="9" y="20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70" y="10"/>
                  </a:lnTo>
                  <a:lnTo>
                    <a:pt x="80" y="20"/>
                  </a:lnTo>
                  <a:lnTo>
                    <a:pt x="80" y="20"/>
                  </a:lnTo>
                  <a:close/>
                  <a:moveTo>
                    <a:pt x="832" y="4"/>
                  </a:moveTo>
                  <a:lnTo>
                    <a:pt x="842" y="4"/>
                  </a:lnTo>
                  <a:lnTo>
                    <a:pt x="914" y="4"/>
                  </a:lnTo>
                  <a:lnTo>
                    <a:pt x="922" y="4"/>
                  </a:lnTo>
                  <a:lnTo>
                    <a:pt x="922" y="27"/>
                  </a:lnTo>
                  <a:lnTo>
                    <a:pt x="914" y="27"/>
                  </a:lnTo>
                  <a:lnTo>
                    <a:pt x="890" y="27"/>
                  </a:lnTo>
                  <a:lnTo>
                    <a:pt x="890" y="134"/>
                  </a:lnTo>
                  <a:lnTo>
                    <a:pt x="864" y="134"/>
                  </a:lnTo>
                  <a:lnTo>
                    <a:pt x="864" y="27"/>
                  </a:lnTo>
                  <a:lnTo>
                    <a:pt x="842" y="27"/>
                  </a:lnTo>
                  <a:lnTo>
                    <a:pt x="832" y="27"/>
                  </a:lnTo>
                  <a:lnTo>
                    <a:pt x="832" y="4"/>
                  </a:lnTo>
                  <a:close/>
                  <a:moveTo>
                    <a:pt x="277" y="4"/>
                  </a:moveTo>
                  <a:lnTo>
                    <a:pt x="304" y="4"/>
                  </a:lnTo>
                  <a:lnTo>
                    <a:pt x="327" y="50"/>
                  </a:lnTo>
                  <a:lnTo>
                    <a:pt x="352" y="4"/>
                  </a:lnTo>
                  <a:lnTo>
                    <a:pt x="379" y="4"/>
                  </a:lnTo>
                  <a:lnTo>
                    <a:pt x="340" y="77"/>
                  </a:lnTo>
                  <a:lnTo>
                    <a:pt x="340" y="134"/>
                  </a:lnTo>
                  <a:lnTo>
                    <a:pt x="315" y="134"/>
                  </a:lnTo>
                  <a:lnTo>
                    <a:pt x="315" y="77"/>
                  </a:lnTo>
                  <a:lnTo>
                    <a:pt x="277" y="4"/>
                  </a:lnTo>
                  <a:close/>
                  <a:moveTo>
                    <a:pt x="647" y="20"/>
                  </a:moveTo>
                  <a:lnTo>
                    <a:pt x="629" y="37"/>
                  </a:lnTo>
                  <a:lnTo>
                    <a:pt x="629" y="37"/>
                  </a:lnTo>
                  <a:lnTo>
                    <a:pt x="624" y="32"/>
                  </a:lnTo>
                  <a:lnTo>
                    <a:pt x="619" y="27"/>
                  </a:lnTo>
                  <a:lnTo>
                    <a:pt x="614" y="25"/>
                  </a:lnTo>
                  <a:lnTo>
                    <a:pt x="609" y="24"/>
                  </a:lnTo>
                  <a:lnTo>
                    <a:pt x="609" y="24"/>
                  </a:lnTo>
                  <a:lnTo>
                    <a:pt x="605" y="24"/>
                  </a:lnTo>
                  <a:lnTo>
                    <a:pt x="602" y="27"/>
                  </a:lnTo>
                  <a:lnTo>
                    <a:pt x="602" y="27"/>
                  </a:lnTo>
                  <a:lnTo>
                    <a:pt x="599" y="29"/>
                  </a:lnTo>
                  <a:lnTo>
                    <a:pt x="599" y="32"/>
                  </a:lnTo>
                  <a:lnTo>
                    <a:pt x="599" y="32"/>
                  </a:lnTo>
                  <a:lnTo>
                    <a:pt x="599" y="35"/>
                  </a:lnTo>
                  <a:lnTo>
                    <a:pt x="600" y="39"/>
                  </a:lnTo>
                  <a:lnTo>
                    <a:pt x="600" y="39"/>
                  </a:lnTo>
                  <a:lnTo>
                    <a:pt x="619" y="55"/>
                  </a:lnTo>
                  <a:lnTo>
                    <a:pt x="619" y="55"/>
                  </a:lnTo>
                  <a:lnTo>
                    <a:pt x="635" y="70"/>
                  </a:lnTo>
                  <a:lnTo>
                    <a:pt x="635" y="70"/>
                  </a:lnTo>
                  <a:lnTo>
                    <a:pt x="642" y="77"/>
                  </a:lnTo>
                  <a:lnTo>
                    <a:pt x="647" y="85"/>
                  </a:lnTo>
                  <a:lnTo>
                    <a:pt x="647" y="85"/>
                  </a:lnTo>
                  <a:lnTo>
                    <a:pt x="649" y="92"/>
                  </a:lnTo>
                  <a:lnTo>
                    <a:pt x="650" y="100"/>
                  </a:lnTo>
                  <a:lnTo>
                    <a:pt x="650" y="100"/>
                  </a:lnTo>
                  <a:lnTo>
                    <a:pt x="649" y="107"/>
                  </a:lnTo>
                  <a:lnTo>
                    <a:pt x="647" y="114"/>
                  </a:lnTo>
                  <a:lnTo>
                    <a:pt x="644" y="120"/>
                  </a:lnTo>
                  <a:lnTo>
                    <a:pt x="639" y="127"/>
                  </a:lnTo>
                  <a:lnTo>
                    <a:pt x="639" y="127"/>
                  </a:lnTo>
                  <a:lnTo>
                    <a:pt x="632" y="130"/>
                  </a:lnTo>
                  <a:lnTo>
                    <a:pt x="625" y="134"/>
                  </a:lnTo>
                  <a:lnTo>
                    <a:pt x="619" y="135"/>
                  </a:lnTo>
                  <a:lnTo>
                    <a:pt x="610" y="137"/>
                  </a:lnTo>
                  <a:lnTo>
                    <a:pt x="610" y="137"/>
                  </a:lnTo>
                  <a:lnTo>
                    <a:pt x="597" y="135"/>
                  </a:lnTo>
                  <a:lnTo>
                    <a:pt x="585" y="130"/>
                  </a:lnTo>
                  <a:lnTo>
                    <a:pt x="585" y="130"/>
                  </a:lnTo>
                  <a:lnTo>
                    <a:pt x="575" y="120"/>
                  </a:lnTo>
                  <a:lnTo>
                    <a:pt x="569" y="109"/>
                  </a:lnTo>
                  <a:lnTo>
                    <a:pt x="589" y="95"/>
                  </a:lnTo>
                  <a:lnTo>
                    <a:pt x="589" y="95"/>
                  </a:lnTo>
                  <a:lnTo>
                    <a:pt x="594" y="104"/>
                  </a:lnTo>
                  <a:lnTo>
                    <a:pt x="599" y="109"/>
                  </a:lnTo>
                  <a:lnTo>
                    <a:pt x="605" y="112"/>
                  </a:lnTo>
                  <a:lnTo>
                    <a:pt x="610" y="114"/>
                  </a:lnTo>
                  <a:lnTo>
                    <a:pt x="610" y="114"/>
                  </a:lnTo>
                  <a:lnTo>
                    <a:pt x="617" y="112"/>
                  </a:lnTo>
                  <a:lnTo>
                    <a:pt x="622" y="109"/>
                  </a:lnTo>
                  <a:lnTo>
                    <a:pt x="622" y="109"/>
                  </a:lnTo>
                  <a:lnTo>
                    <a:pt x="624" y="105"/>
                  </a:lnTo>
                  <a:lnTo>
                    <a:pt x="625" y="100"/>
                  </a:lnTo>
                  <a:lnTo>
                    <a:pt x="625" y="100"/>
                  </a:lnTo>
                  <a:lnTo>
                    <a:pt x="625" y="97"/>
                  </a:lnTo>
                  <a:lnTo>
                    <a:pt x="622" y="92"/>
                  </a:lnTo>
                  <a:lnTo>
                    <a:pt x="622" y="92"/>
                  </a:lnTo>
                  <a:lnTo>
                    <a:pt x="607" y="79"/>
                  </a:lnTo>
                  <a:lnTo>
                    <a:pt x="607" y="79"/>
                  </a:lnTo>
                  <a:lnTo>
                    <a:pt x="590" y="64"/>
                  </a:lnTo>
                  <a:lnTo>
                    <a:pt x="580" y="52"/>
                  </a:lnTo>
                  <a:lnTo>
                    <a:pt x="580" y="52"/>
                  </a:lnTo>
                  <a:lnTo>
                    <a:pt x="575" y="42"/>
                  </a:lnTo>
                  <a:lnTo>
                    <a:pt x="574" y="34"/>
                  </a:lnTo>
                  <a:lnTo>
                    <a:pt x="574" y="34"/>
                  </a:lnTo>
                  <a:lnTo>
                    <a:pt x="575" y="27"/>
                  </a:lnTo>
                  <a:lnTo>
                    <a:pt x="577" y="20"/>
                  </a:lnTo>
                  <a:lnTo>
                    <a:pt x="580" y="15"/>
                  </a:lnTo>
                  <a:lnTo>
                    <a:pt x="584" y="10"/>
                  </a:lnTo>
                  <a:lnTo>
                    <a:pt x="584" y="10"/>
                  </a:lnTo>
                  <a:lnTo>
                    <a:pt x="590" y="5"/>
                  </a:lnTo>
                  <a:lnTo>
                    <a:pt x="595" y="2"/>
                  </a:lnTo>
                  <a:lnTo>
                    <a:pt x="602" y="0"/>
                  </a:lnTo>
                  <a:lnTo>
                    <a:pt x="610" y="0"/>
                  </a:lnTo>
                  <a:lnTo>
                    <a:pt x="610" y="0"/>
                  </a:lnTo>
                  <a:lnTo>
                    <a:pt x="619" y="2"/>
                  </a:lnTo>
                  <a:lnTo>
                    <a:pt x="629" y="5"/>
                  </a:lnTo>
                  <a:lnTo>
                    <a:pt x="629" y="5"/>
                  </a:lnTo>
                  <a:lnTo>
                    <a:pt x="637" y="10"/>
                  </a:lnTo>
                  <a:lnTo>
                    <a:pt x="647" y="20"/>
                  </a:lnTo>
                  <a:lnTo>
                    <a:pt x="647" y="20"/>
                  </a:lnTo>
                  <a:close/>
                  <a:moveTo>
                    <a:pt x="1110" y="4"/>
                  </a:moveTo>
                  <a:lnTo>
                    <a:pt x="1182" y="4"/>
                  </a:lnTo>
                  <a:lnTo>
                    <a:pt x="1182" y="27"/>
                  </a:lnTo>
                  <a:lnTo>
                    <a:pt x="1135" y="27"/>
                  </a:lnTo>
                  <a:lnTo>
                    <a:pt x="1135" y="50"/>
                  </a:lnTo>
                  <a:lnTo>
                    <a:pt x="1182" y="50"/>
                  </a:lnTo>
                  <a:lnTo>
                    <a:pt x="1182" y="75"/>
                  </a:lnTo>
                  <a:lnTo>
                    <a:pt x="1135" y="75"/>
                  </a:lnTo>
                  <a:lnTo>
                    <a:pt x="1135" y="109"/>
                  </a:lnTo>
                  <a:lnTo>
                    <a:pt x="1182" y="109"/>
                  </a:lnTo>
                  <a:lnTo>
                    <a:pt x="1182" y="134"/>
                  </a:lnTo>
                  <a:lnTo>
                    <a:pt x="1110" y="134"/>
                  </a:lnTo>
                  <a:lnTo>
                    <a:pt x="1110" y="4"/>
                  </a:lnTo>
                  <a:close/>
                  <a:moveTo>
                    <a:pt x="1399" y="4"/>
                  </a:moveTo>
                  <a:lnTo>
                    <a:pt x="1422" y="4"/>
                  </a:lnTo>
                  <a:lnTo>
                    <a:pt x="1452" y="94"/>
                  </a:lnTo>
                  <a:lnTo>
                    <a:pt x="1482" y="4"/>
                  </a:lnTo>
                  <a:lnTo>
                    <a:pt x="1507" y="4"/>
                  </a:lnTo>
                  <a:lnTo>
                    <a:pt x="1529" y="134"/>
                  </a:lnTo>
                  <a:lnTo>
                    <a:pt x="1505" y="134"/>
                  </a:lnTo>
                  <a:lnTo>
                    <a:pt x="1490" y="52"/>
                  </a:lnTo>
                  <a:lnTo>
                    <a:pt x="1464" y="134"/>
                  </a:lnTo>
                  <a:lnTo>
                    <a:pt x="1442" y="134"/>
                  </a:lnTo>
                  <a:lnTo>
                    <a:pt x="1414" y="52"/>
                  </a:lnTo>
                  <a:lnTo>
                    <a:pt x="1400" y="134"/>
                  </a:lnTo>
                  <a:lnTo>
                    <a:pt x="1375" y="134"/>
                  </a:lnTo>
                  <a:lnTo>
                    <a:pt x="1399" y="4"/>
                  </a:lnTo>
                  <a:close/>
                  <a:moveTo>
                    <a:pt x="1797" y="20"/>
                  </a:moveTo>
                  <a:lnTo>
                    <a:pt x="1779" y="37"/>
                  </a:lnTo>
                  <a:lnTo>
                    <a:pt x="1779" y="37"/>
                  </a:lnTo>
                  <a:lnTo>
                    <a:pt x="1774" y="32"/>
                  </a:lnTo>
                  <a:lnTo>
                    <a:pt x="1769" y="27"/>
                  </a:lnTo>
                  <a:lnTo>
                    <a:pt x="1765" y="25"/>
                  </a:lnTo>
                  <a:lnTo>
                    <a:pt x="1760" y="24"/>
                  </a:lnTo>
                  <a:lnTo>
                    <a:pt x="1760" y="24"/>
                  </a:lnTo>
                  <a:lnTo>
                    <a:pt x="1755" y="24"/>
                  </a:lnTo>
                  <a:lnTo>
                    <a:pt x="1752" y="27"/>
                  </a:lnTo>
                  <a:lnTo>
                    <a:pt x="1752" y="27"/>
                  </a:lnTo>
                  <a:lnTo>
                    <a:pt x="1749" y="29"/>
                  </a:lnTo>
                  <a:lnTo>
                    <a:pt x="1749" y="32"/>
                  </a:lnTo>
                  <a:lnTo>
                    <a:pt x="1749" y="32"/>
                  </a:lnTo>
                  <a:lnTo>
                    <a:pt x="1749" y="35"/>
                  </a:lnTo>
                  <a:lnTo>
                    <a:pt x="1750" y="39"/>
                  </a:lnTo>
                  <a:lnTo>
                    <a:pt x="1750" y="39"/>
                  </a:lnTo>
                  <a:lnTo>
                    <a:pt x="1769" y="55"/>
                  </a:lnTo>
                  <a:lnTo>
                    <a:pt x="1769" y="55"/>
                  </a:lnTo>
                  <a:lnTo>
                    <a:pt x="1785" y="70"/>
                  </a:lnTo>
                  <a:lnTo>
                    <a:pt x="1785" y="70"/>
                  </a:lnTo>
                  <a:lnTo>
                    <a:pt x="1792" y="77"/>
                  </a:lnTo>
                  <a:lnTo>
                    <a:pt x="1797" y="85"/>
                  </a:lnTo>
                  <a:lnTo>
                    <a:pt x="1797" y="85"/>
                  </a:lnTo>
                  <a:lnTo>
                    <a:pt x="1799" y="92"/>
                  </a:lnTo>
                  <a:lnTo>
                    <a:pt x="1800" y="100"/>
                  </a:lnTo>
                  <a:lnTo>
                    <a:pt x="1800" y="100"/>
                  </a:lnTo>
                  <a:lnTo>
                    <a:pt x="1799" y="107"/>
                  </a:lnTo>
                  <a:lnTo>
                    <a:pt x="1797" y="114"/>
                  </a:lnTo>
                  <a:lnTo>
                    <a:pt x="1794" y="120"/>
                  </a:lnTo>
                  <a:lnTo>
                    <a:pt x="1789" y="127"/>
                  </a:lnTo>
                  <a:lnTo>
                    <a:pt x="1789" y="127"/>
                  </a:lnTo>
                  <a:lnTo>
                    <a:pt x="1784" y="130"/>
                  </a:lnTo>
                  <a:lnTo>
                    <a:pt x="1775" y="134"/>
                  </a:lnTo>
                  <a:lnTo>
                    <a:pt x="1769" y="135"/>
                  </a:lnTo>
                  <a:lnTo>
                    <a:pt x="1760" y="137"/>
                  </a:lnTo>
                  <a:lnTo>
                    <a:pt x="1760" y="137"/>
                  </a:lnTo>
                  <a:lnTo>
                    <a:pt x="1747" y="135"/>
                  </a:lnTo>
                  <a:lnTo>
                    <a:pt x="1735" y="130"/>
                  </a:lnTo>
                  <a:lnTo>
                    <a:pt x="1735" y="130"/>
                  </a:lnTo>
                  <a:lnTo>
                    <a:pt x="1727" y="120"/>
                  </a:lnTo>
                  <a:lnTo>
                    <a:pt x="1719" y="109"/>
                  </a:lnTo>
                  <a:lnTo>
                    <a:pt x="1739" y="95"/>
                  </a:lnTo>
                  <a:lnTo>
                    <a:pt x="1739" y="95"/>
                  </a:lnTo>
                  <a:lnTo>
                    <a:pt x="1744" y="104"/>
                  </a:lnTo>
                  <a:lnTo>
                    <a:pt x="1749" y="109"/>
                  </a:lnTo>
                  <a:lnTo>
                    <a:pt x="1755" y="112"/>
                  </a:lnTo>
                  <a:lnTo>
                    <a:pt x="1760" y="114"/>
                  </a:lnTo>
                  <a:lnTo>
                    <a:pt x="1760" y="114"/>
                  </a:lnTo>
                  <a:lnTo>
                    <a:pt x="1767" y="112"/>
                  </a:lnTo>
                  <a:lnTo>
                    <a:pt x="1772" y="109"/>
                  </a:lnTo>
                  <a:lnTo>
                    <a:pt x="1772" y="109"/>
                  </a:lnTo>
                  <a:lnTo>
                    <a:pt x="1775" y="105"/>
                  </a:lnTo>
                  <a:lnTo>
                    <a:pt x="1775" y="100"/>
                  </a:lnTo>
                  <a:lnTo>
                    <a:pt x="1775" y="100"/>
                  </a:lnTo>
                  <a:lnTo>
                    <a:pt x="1775" y="97"/>
                  </a:lnTo>
                  <a:lnTo>
                    <a:pt x="1772" y="92"/>
                  </a:lnTo>
                  <a:lnTo>
                    <a:pt x="1772" y="92"/>
                  </a:lnTo>
                  <a:lnTo>
                    <a:pt x="1767" y="87"/>
                  </a:lnTo>
                  <a:lnTo>
                    <a:pt x="1759" y="79"/>
                  </a:lnTo>
                  <a:lnTo>
                    <a:pt x="1759" y="79"/>
                  </a:lnTo>
                  <a:lnTo>
                    <a:pt x="1740" y="64"/>
                  </a:lnTo>
                  <a:lnTo>
                    <a:pt x="1730" y="52"/>
                  </a:lnTo>
                  <a:lnTo>
                    <a:pt x="1730" y="52"/>
                  </a:lnTo>
                  <a:lnTo>
                    <a:pt x="1725" y="42"/>
                  </a:lnTo>
                  <a:lnTo>
                    <a:pt x="1724" y="34"/>
                  </a:lnTo>
                  <a:lnTo>
                    <a:pt x="1724" y="34"/>
                  </a:lnTo>
                  <a:lnTo>
                    <a:pt x="1725" y="27"/>
                  </a:lnTo>
                  <a:lnTo>
                    <a:pt x="1727" y="20"/>
                  </a:lnTo>
                  <a:lnTo>
                    <a:pt x="1730" y="15"/>
                  </a:lnTo>
                  <a:lnTo>
                    <a:pt x="1735" y="10"/>
                  </a:lnTo>
                  <a:lnTo>
                    <a:pt x="1735" y="10"/>
                  </a:lnTo>
                  <a:lnTo>
                    <a:pt x="1740" y="5"/>
                  </a:lnTo>
                  <a:lnTo>
                    <a:pt x="1745" y="2"/>
                  </a:lnTo>
                  <a:lnTo>
                    <a:pt x="1752" y="0"/>
                  </a:lnTo>
                  <a:lnTo>
                    <a:pt x="1760" y="0"/>
                  </a:lnTo>
                  <a:lnTo>
                    <a:pt x="1760" y="0"/>
                  </a:lnTo>
                  <a:lnTo>
                    <a:pt x="1769" y="2"/>
                  </a:lnTo>
                  <a:lnTo>
                    <a:pt x="1779" y="5"/>
                  </a:lnTo>
                  <a:lnTo>
                    <a:pt x="1779" y="5"/>
                  </a:lnTo>
                  <a:lnTo>
                    <a:pt x="1787" y="10"/>
                  </a:lnTo>
                  <a:lnTo>
                    <a:pt x="1797" y="20"/>
                  </a:lnTo>
                  <a:lnTo>
                    <a:pt x="1797" y="2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Freeform 12"/>
          <p:cNvSpPr>
            <a:spLocks/>
          </p:cNvSpPr>
          <p:nvPr userDrawn="1"/>
        </p:nvSpPr>
        <p:spPr bwMode="auto">
          <a:xfrm>
            <a:off x="10950575" y="0"/>
            <a:ext cx="1241425" cy="1423988"/>
          </a:xfrm>
          <a:custGeom>
            <a:avLst/>
            <a:gdLst>
              <a:gd name="T0" fmla="*/ 782 w 782"/>
              <a:gd name="T1" fmla="*/ 0 h 897"/>
              <a:gd name="T2" fmla="*/ 0 w 782"/>
              <a:gd name="T3" fmla="*/ 0 h 897"/>
              <a:gd name="T4" fmla="*/ 0 w 782"/>
              <a:gd name="T5" fmla="*/ 0 h 897"/>
              <a:gd name="T6" fmla="*/ 24 w 782"/>
              <a:gd name="T7" fmla="*/ 35 h 897"/>
              <a:gd name="T8" fmla="*/ 49 w 782"/>
              <a:gd name="T9" fmla="*/ 67 h 897"/>
              <a:gd name="T10" fmla="*/ 77 w 782"/>
              <a:gd name="T11" fmla="*/ 97 h 897"/>
              <a:gd name="T12" fmla="*/ 105 w 782"/>
              <a:gd name="T13" fmla="*/ 127 h 897"/>
              <a:gd name="T14" fmla="*/ 135 w 782"/>
              <a:gd name="T15" fmla="*/ 153 h 897"/>
              <a:gd name="T16" fmla="*/ 167 w 782"/>
              <a:gd name="T17" fmla="*/ 177 h 897"/>
              <a:gd name="T18" fmla="*/ 200 w 782"/>
              <a:gd name="T19" fmla="*/ 200 h 897"/>
              <a:gd name="T20" fmla="*/ 235 w 782"/>
              <a:gd name="T21" fmla="*/ 220 h 897"/>
              <a:gd name="T22" fmla="*/ 272 w 782"/>
              <a:gd name="T23" fmla="*/ 238 h 897"/>
              <a:gd name="T24" fmla="*/ 309 w 782"/>
              <a:gd name="T25" fmla="*/ 255 h 897"/>
              <a:gd name="T26" fmla="*/ 347 w 782"/>
              <a:gd name="T27" fmla="*/ 268 h 897"/>
              <a:gd name="T28" fmla="*/ 385 w 782"/>
              <a:gd name="T29" fmla="*/ 280 h 897"/>
              <a:gd name="T30" fmla="*/ 425 w 782"/>
              <a:gd name="T31" fmla="*/ 288 h 897"/>
              <a:gd name="T32" fmla="*/ 465 w 782"/>
              <a:gd name="T33" fmla="*/ 295 h 897"/>
              <a:gd name="T34" fmla="*/ 505 w 782"/>
              <a:gd name="T35" fmla="*/ 298 h 897"/>
              <a:gd name="T36" fmla="*/ 547 w 782"/>
              <a:gd name="T37" fmla="*/ 300 h 897"/>
              <a:gd name="T38" fmla="*/ 547 w 782"/>
              <a:gd name="T39" fmla="*/ 300 h 897"/>
              <a:gd name="T40" fmla="*/ 587 w 782"/>
              <a:gd name="T41" fmla="*/ 298 h 897"/>
              <a:gd name="T42" fmla="*/ 782 w 782"/>
              <a:gd name="T43" fmla="*/ 897 h 897"/>
              <a:gd name="T44" fmla="*/ 782 w 782"/>
              <a:gd name="T45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82" h="897">
                <a:moveTo>
                  <a:pt x="782" y="0"/>
                </a:moveTo>
                <a:lnTo>
                  <a:pt x="0" y="0"/>
                </a:lnTo>
                <a:lnTo>
                  <a:pt x="0" y="0"/>
                </a:lnTo>
                <a:lnTo>
                  <a:pt x="24" y="35"/>
                </a:lnTo>
                <a:lnTo>
                  <a:pt x="49" y="67"/>
                </a:lnTo>
                <a:lnTo>
                  <a:pt x="77" y="97"/>
                </a:lnTo>
                <a:lnTo>
                  <a:pt x="105" y="127"/>
                </a:lnTo>
                <a:lnTo>
                  <a:pt x="135" y="153"/>
                </a:lnTo>
                <a:lnTo>
                  <a:pt x="167" y="177"/>
                </a:lnTo>
                <a:lnTo>
                  <a:pt x="200" y="200"/>
                </a:lnTo>
                <a:lnTo>
                  <a:pt x="235" y="220"/>
                </a:lnTo>
                <a:lnTo>
                  <a:pt x="272" y="238"/>
                </a:lnTo>
                <a:lnTo>
                  <a:pt x="309" y="255"/>
                </a:lnTo>
                <a:lnTo>
                  <a:pt x="347" y="268"/>
                </a:lnTo>
                <a:lnTo>
                  <a:pt x="385" y="280"/>
                </a:lnTo>
                <a:lnTo>
                  <a:pt x="425" y="288"/>
                </a:lnTo>
                <a:lnTo>
                  <a:pt x="465" y="295"/>
                </a:lnTo>
                <a:lnTo>
                  <a:pt x="505" y="298"/>
                </a:lnTo>
                <a:lnTo>
                  <a:pt x="547" y="300"/>
                </a:lnTo>
                <a:lnTo>
                  <a:pt x="547" y="300"/>
                </a:lnTo>
                <a:lnTo>
                  <a:pt x="587" y="298"/>
                </a:lnTo>
                <a:lnTo>
                  <a:pt x="782" y="897"/>
                </a:lnTo>
                <a:lnTo>
                  <a:pt x="7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2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7"/>
          <p:cNvGrpSpPr/>
          <p:nvPr userDrawn="1"/>
        </p:nvGrpSpPr>
        <p:grpSpPr>
          <a:xfrm>
            <a:off x="0" y="6418263"/>
            <a:ext cx="12192001" cy="439738"/>
            <a:chOff x="0" y="6418263"/>
            <a:chExt cx="12192001" cy="439738"/>
          </a:xfrm>
        </p:grpSpPr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0" y="6418263"/>
              <a:ext cx="11299825" cy="439738"/>
            </a:xfrm>
            <a:custGeom>
              <a:avLst/>
              <a:gdLst>
                <a:gd name="T0" fmla="*/ 7035 w 7118"/>
                <a:gd name="T1" fmla="*/ 227 h 277"/>
                <a:gd name="T2" fmla="*/ 7062 w 7118"/>
                <a:gd name="T3" fmla="*/ 224 h 277"/>
                <a:gd name="T4" fmla="*/ 7095 w 7118"/>
                <a:gd name="T5" fmla="*/ 165 h 277"/>
                <a:gd name="T6" fmla="*/ 7087 w 7118"/>
                <a:gd name="T7" fmla="*/ 145 h 277"/>
                <a:gd name="T8" fmla="*/ 7035 w 7118"/>
                <a:gd name="T9" fmla="*/ 154 h 277"/>
                <a:gd name="T10" fmla="*/ 7010 w 7118"/>
                <a:gd name="T11" fmla="*/ 167 h 277"/>
                <a:gd name="T12" fmla="*/ 6998 w 7118"/>
                <a:gd name="T13" fmla="*/ 165 h 277"/>
                <a:gd name="T14" fmla="*/ 6987 w 7118"/>
                <a:gd name="T15" fmla="*/ 154 h 277"/>
                <a:gd name="T16" fmla="*/ 6982 w 7118"/>
                <a:gd name="T17" fmla="*/ 139 h 277"/>
                <a:gd name="T18" fmla="*/ 6983 w 7118"/>
                <a:gd name="T19" fmla="*/ 127 h 277"/>
                <a:gd name="T20" fmla="*/ 6993 w 7118"/>
                <a:gd name="T21" fmla="*/ 114 h 277"/>
                <a:gd name="T22" fmla="*/ 7010 w 7118"/>
                <a:gd name="T23" fmla="*/ 109 h 277"/>
                <a:gd name="T24" fmla="*/ 7028 w 7118"/>
                <a:gd name="T25" fmla="*/ 115 h 277"/>
                <a:gd name="T26" fmla="*/ 7087 w 7118"/>
                <a:gd name="T27" fmla="*/ 130 h 277"/>
                <a:gd name="T28" fmla="*/ 7097 w 7118"/>
                <a:gd name="T29" fmla="*/ 107 h 277"/>
                <a:gd name="T30" fmla="*/ 7107 w 7118"/>
                <a:gd name="T31" fmla="*/ 55 h 277"/>
                <a:gd name="T32" fmla="*/ 7088 w 7118"/>
                <a:gd name="T33" fmla="*/ 50 h 277"/>
                <a:gd name="T34" fmla="*/ 7077 w 7118"/>
                <a:gd name="T35" fmla="*/ 35 h 277"/>
                <a:gd name="T36" fmla="*/ 7078 w 7118"/>
                <a:gd name="T37" fmla="*/ 15 h 277"/>
                <a:gd name="T38" fmla="*/ 0 w 7118"/>
                <a:gd name="T39" fmla="*/ 0 h 277"/>
                <a:gd name="T40" fmla="*/ 7038 w 7118"/>
                <a:gd name="T41" fmla="*/ 277 h 277"/>
                <a:gd name="T42" fmla="*/ 7030 w 7118"/>
                <a:gd name="T43" fmla="*/ 270 h 277"/>
                <a:gd name="T44" fmla="*/ 7023 w 7118"/>
                <a:gd name="T45" fmla="*/ 255 h 277"/>
                <a:gd name="T46" fmla="*/ 7025 w 7118"/>
                <a:gd name="T47" fmla="*/ 239 h 277"/>
                <a:gd name="T48" fmla="*/ 6933 w 7118"/>
                <a:gd name="T49" fmla="*/ 139 h 277"/>
                <a:gd name="T50" fmla="*/ 6938 w 7118"/>
                <a:gd name="T51" fmla="*/ 107 h 277"/>
                <a:gd name="T52" fmla="*/ 6967 w 7118"/>
                <a:gd name="T53" fmla="*/ 74 h 277"/>
                <a:gd name="T54" fmla="*/ 7010 w 7118"/>
                <a:gd name="T55" fmla="*/ 60 h 277"/>
                <a:gd name="T56" fmla="*/ 7028 w 7118"/>
                <a:gd name="T57" fmla="*/ 62 h 277"/>
                <a:gd name="T58" fmla="*/ 7053 w 7118"/>
                <a:gd name="T59" fmla="*/ 74 h 277"/>
                <a:gd name="T60" fmla="*/ 7073 w 7118"/>
                <a:gd name="T61" fmla="*/ 92 h 277"/>
                <a:gd name="T62" fmla="*/ 7047 w 7118"/>
                <a:gd name="T63" fmla="*/ 99 h 277"/>
                <a:gd name="T64" fmla="*/ 7010 w 7118"/>
                <a:gd name="T65" fmla="*/ 85 h 277"/>
                <a:gd name="T66" fmla="*/ 6990 w 7118"/>
                <a:gd name="T67" fmla="*/ 89 h 277"/>
                <a:gd name="T68" fmla="*/ 6967 w 7118"/>
                <a:gd name="T69" fmla="*/ 109 h 277"/>
                <a:gd name="T70" fmla="*/ 6957 w 7118"/>
                <a:gd name="T71" fmla="*/ 139 h 277"/>
                <a:gd name="T72" fmla="*/ 6962 w 7118"/>
                <a:gd name="T73" fmla="*/ 159 h 277"/>
                <a:gd name="T74" fmla="*/ 6980 w 7118"/>
                <a:gd name="T75" fmla="*/ 182 h 277"/>
                <a:gd name="T76" fmla="*/ 7010 w 7118"/>
                <a:gd name="T77" fmla="*/ 192 h 277"/>
                <a:gd name="T78" fmla="*/ 7037 w 7118"/>
                <a:gd name="T79" fmla="*/ 184 h 277"/>
                <a:gd name="T80" fmla="*/ 7073 w 7118"/>
                <a:gd name="T81" fmla="*/ 184 h 277"/>
                <a:gd name="T82" fmla="*/ 7060 w 7118"/>
                <a:gd name="T83" fmla="*/ 197 h 277"/>
                <a:gd name="T84" fmla="*/ 7038 w 7118"/>
                <a:gd name="T85" fmla="*/ 210 h 277"/>
                <a:gd name="T86" fmla="*/ 7010 w 7118"/>
                <a:gd name="T87" fmla="*/ 215 h 277"/>
                <a:gd name="T88" fmla="*/ 6980 w 7118"/>
                <a:gd name="T89" fmla="*/ 209 h 277"/>
                <a:gd name="T90" fmla="*/ 6947 w 7118"/>
                <a:gd name="T91" fmla="*/ 182 h 277"/>
                <a:gd name="T92" fmla="*/ 6933 w 7118"/>
                <a:gd name="T93" fmla="*/ 139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18" h="277">
                  <a:moveTo>
                    <a:pt x="7028" y="234"/>
                  </a:moveTo>
                  <a:lnTo>
                    <a:pt x="7028" y="234"/>
                  </a:lnTo>
                  <a:lnTo>
                    <a:pt x="7035" y="227"/>
                  </a:lnTo>
                  <a:lnTo>
                    <a:pt x="7043" y="222"/>
                  </a:lnTo>
                  <a:lnTo>
                    <a:pt x="7053" y="222"/>
                  </a:lnTo>
                  <a:lnTo>
                    <a:pt x="7062" y="224"/>
                  </a:lnTo>
                  <a:lnTo>
                    <a:pt x="7098" y="172"/>
                  </a:lnTo>
                  <a:lnTo>
                    <a:pt x="7098" y="172"/>
                  </a:lnTo>
                  <a:lnTo>
                    <a:pt x="7095" y="165"/>
                  </a:lnTo>
                  <a:lnTo>
                    <a:pt x="7090" y="159"/>
                  </a:lnTo>
                  <a:lnTo>
                    <a:pt x="7088" y="152"/>
                  </a:lnTo>
                  <a:lnTo>
                    <a:pt x="7087" y="145"/>
                  </a:lnTo>
                  <a:lnTo>
                    <a:pt x="7038" y="145"/>
                  </a:lnTo>
                  <a:lnTo>
                    <a:pt x="7038" y="145"/>
                  </a:lnTo>
                  <a:lnTo>
                    <a:pt x="7035" y="154"/>
                  </a:lnTo>
                  <a:lnTo>
                    <a:pt x="7028" y="160"/>
                  </a:lnTo>
                  <a:lnTo>
                    <a:pt x="7020" y="165"/>
                  </a:lnTo>
                  <a:lnTo>
                    <a:pt x="7010" y="167"/>
                  </a:lnTo>
                  <a:lnTo>
                    <a:pt x="7010" y="167"/>
                  </a:lnTo>
                  <a:lnTo>
                    <a:pt x="7005" y="167"/>
                  </a:lnTo>
                  <a:lnTo>
                    <a:pt x="6998" y="165"/>
                  </a:lnTo>
                  <a:lnTo>
                    <a:pt x="6993" y="162"/>
                  </a:lnTo>
                  <a:lnTo>
                    <a:pt x="6990" y="159"/>
                  </a:lnTo>
                  <a:lnTo>
                    <a:pt x="6987" y="154"/>
                  </a:lnTo>
                  <a:lnTo>
                    <a:pt x="6983" y="149"/>
                  </a:lnTo>
                  <a:lnTo>
                    <a:pt x="6982" y="144"/>
                  </a:lnTo>
                  <a:lnTo>
                    <a:pt x="6982" y="139"/>
                  </a:lnTo>
                  <a:lnTo>
                    <a:pt x="6982" y="139"/>
                  </a:lnTo>
                  <a:lnTo>
                    <a:pt x="6982" y="132"/>
                  </a:lnTo>
                  <a:lnTo>
                    <a:pt x="6983" y="127"/>
                  </a:lnTo>
                  <a:lnTo>
                    <a:pt x="6987" y="122"/>
                  </a:lnTo>
                  <a:lnTo>
                    <a:pt x="6990" y="117"/>
                  </a:lnTo>
                  <a:lnTo>
                    <a:pt x="6993" y="114"/>
                  </a:lnTo>
                  <a:lnTo>
                    <a:pt x="6998" y="110"/>
                  </a:lnTo>
                  <a:lnTo>
                    <a:pt x="7005" y="109"/>
                  </a:lnTo>
                  <a:lnTo>
                    <a:pt x="7010" y="109"/>
                  </a:lnTo>
                  <a:lnTo>
                    <a:pt x="7010" y="109"/>
                  </a:lnTo>
                  <a:lnTo>
                    <a:pt x="7020" y="110"/>
                  </a:lnTo>
                  <a:lnTo>
                    <a:pt x="7028" y="115"/>
                  </a:lnTo>
                  <a:lnTo>
                    <a:pt x="7035" y="122"/>
                  </a:lnTo>
                  <a:lnTo>
                    <a:pt x="7038" y="130"/>
                  </a:lnTo>
                  <a:lnTo>
                    <a:pt x="7087" y="130"/>
                  </a:lnTo>
                  <a:lnTo>
                    <a:pt x="7087" y="130"/>
                  </a:lnTo>
                  <a:lnTo>
                    <a:pt x="7090" y="117"/>
                  </a:lnTo>
                  <a:lnTo>
                    <a:pt x="7097" y="107"/>
                  </a:lnTo>
                  <a:lnTo>
                    <a:pt x="7107" y="97"/>
                  </a:lnTo>
                  <a:lnTo>
                    <a:pt x="7118" y="90"/>
                  </a:lnTo>
                  <a:lnTo>
                    <a:pt x="7107" y="55"/>
                  </a:lnTo>
                  <a:lnTo>
                    <a:pt x="7107" y="55"/>
                  </a:lnTo>
                  <a:lnTo>
                    <a:pt x="7097" y="55"/>
                  </a:lnTo>
                  <a:lnTo>
                    <a:pt x="7088" y="50"/>
                  </a:lnTo>
                  <a:lnTo>
                    <a:pt x="7082" y="45"/>
                  </a:lnTo>
                  <a:lnTo>
                    <a:pt x="7077" y="35"/>
                  </a:lnTo>
                  <a:lnTo>
                    <a:pt x="7077" y="35"/>
                  </a:lnTo>
                  <a:lnTo>
                    <a:pt x="7075" y="30"/>
                  </a:lnTo>
                  <a:lnTo>
                    <a:pt x="7075" y="25"/>
                  </a:lnTo>
                  <a:lnTo>
                    <a:pt x="7078" y="15"/>
                  </a:lnTo>
                  <a:lnTo>
                    <a:pt x="7083" y="7"/>
                  </a:lnTo>
                  <a:lnTo>
                    <a:pt x="7092" y="0"/>
                  </a:lnTo>
                  <a:lnTo>
                    <a:pt x="0" y="0"/>
                  </a:lnTo>
                  <a:lnTo>
                    <a:pt x="0" y="277"/>
                  </a:lnTo>
                  <a:lnTo>
                    <a:pt x="7038" y="277"/>
                  </a:lnTo>
                  <a:lnTo>
                    <a:pt x="7038" y="277"/>
                  </a:lnTo>
                  <a:lnTo>
                    <a:pt x="7035" y="274"/>
                  </a:lnTo>
                  <a:lnTo>
                    <a:pt x="7035" y="274"/>
                  </a:lnTo>
                  <a:lnTo>
                    <a:pt x="7030" y="270"/>
                  </a:lnTo>
                  <a:lnTo>
                    <a:pt x="7027" y="265"/>
                  </a:lnTo>
                  <a:lnTo>
                    <a:pt x="7023" y="260"/>
                  </a:lnTo>
                  <a:lnTo>
                    <a:pt x="7023" y="255"/>
                  </a:lnTo>
                  <a:lnTo>
                    <a:pt x="7022" y="250"/>
                  </a:lnTo>
                  <a:lnTo>
                    <a:pt x="7023" y="244"/>
                  </a:lnTo>
                  <a:lnTo>
                    <a:pt x="7025" y="239"/>
                  </a:lnTo>
                  <a:lnTo>
                    <a:pt x="7028" y="234"/>
                  </a:lnTo>
                  <a:lnTo>
                    <a:pt x="7028" y="234"/>
                  </a:lnTo>
                  <a:close/>
                  <a:moveTo>
                    <a:pt x="6933" y="139"/>
                  </a:moveTo>
                  <a:lnTo>
                    <a:pt x="6933" y="139"/>
                  </a:lnTo>
                  <a:lnTo>
                    <a:pt x="6935" y="122"/>
                  </a:lnTo>
                  <a:lnTo>
                    <a:pt x="6938" y="107"/>
                  </a:lnTo>
                  <a:lnTo>
                    <a:pt x="6947" y="95"/>
                  </a:lnTo>
                  <a:lnTo>
                    <a:pt x="6955" y="84"/>
                  </a:lnTo>
                  <a:lnTo>
                    <a:pt x="6967" y="74"/>
                  </a:lnTo>
                  <a:lnTo>
                    <a:pt x="6980" y="67"/>
                  </a:lnTo>
                  <a:lnTo>
                    <a:pt x="6995" y="62"/>
                  </a:lnTo>
                  <a:lnTo>
                    <a:pt x="7010" y="60"/>
                  </a:lnTo>
                  <a:lnTo>
                    <a:pt x="7010" y="60"/>
                  </a:lnTo>
                  <a:lnTo>
                    <a:pt x="7020" y="60"/>
                  </a:lnTo>
                  <a:lnTo>
                    <a:pt x="7028" y="62"/>
                  </a:lnTo>
                  <a:lnTo>
                    <a:pt x="7038" y="65"/>
                  </a:lnTo>
                  <a:lnTo>
                    <a:pt x="7047" y="69"/>
                  </a:lnTo>
                  <a:lnTo>
                    <a:pt x="7053" y="74"/>
                  </a:lnTo>
                  <a:lnTo>
                    <a:pt x="7060" y="79"/>
                  </a:lnTo>
                  <a:lnTo>
                    <a:pt x="7067" y="85"/>
                  </a:lnTo>
                  <a:lnTo>
                    <a:pt x="7073" y="92"/>
                  </a:lnTo>
                  <a:lnTo>
                    <a:pt x="7055" y="110"/>
                  </a:lnTo>
                  <a:lnTo>
                    <a:pt x="7055" y="110"/>
                  </a:lnTo>
                  <a:lnTo>
                    <a:pt x="7047" y="99"/>
                  </a:lnTo>
                  <a:lnTo>
                    <a:pt x="7037" y="92"/>
                  </a:lnTo>
                  <a:lnTo>
                    <a:pt x="7023" y="87"/>
                  </a:lnTo>
                  <a:lnTo>
                    <a:pt x="7010" y="85"/>
                  </a:lnTo>
                  <a:lnTo>
                    <a:pt x="7010" y="85"/>
                  </a:lnTo>
                  <a:lnTo>
                    <a:pt x="7000" y="85"/>
                  </a:lnTo>
                  <a:lnTo>
                    <a:pt x="6990" y="89"/>
                  </a:lnTo>
                  <a:lnTo>
                    <a:pt x="6980" y="94"/>
                  </a:lnTo>
                  <a:lnTo>
                    <a:pt x="6973" y="100"/>
                  </a:lnTo>
                  <a:lnTo>
                    <a:pt x="6967" y="109"/>
                  </a:lnTo>
                  <a:lnTo>
                    <a:pt x="6962" y="117"/>
                  </a:lnTo>
                  <a:lnTo>
                    <a:pt x="6958" y="127"/>
                  </a:lnTo>
                  <a:lnTo>
                    <a:pt x="6957" y="139"/>
                  </a:lnTo>
                  <a:lnTo>
                    <a:pt x="6957" y="139"/>
                  </a:lnTo>
                  <a:lnTo>
                    <a:pt x="6958" y="149"/>
                  </a:lnTo>
                  <a:lnTo>
                    <a:pt x="6962" y="159"/>
                  </a:lnTo>
                  <a:lnTo>
                    <a:pt x="6967" y="167"/>
                  </a:lnTo>
                  <a:lnTo>
                    <a:pt x="6973" y="175"/>
                  </a:lnTo>
                  <a:lnTo>
                    <a:pt x="6980" y="182"/>
                  </a:lnTo>
                  <a:lnTo>
                    <a:pt x="6990" y="187"/>
                  </a:lnTo>
                  <a:lnTo>
                    <a:pt x="7000" y="190"/>
                  </a:lnTo>
                  <a:lnTo>
                    <a:pt x="7010" y="192"/>
                  </a:lnTo>
                  <a:lnTo>
                    <a:pt x="7010" y="192"/>
                  </a:lnTo>
                  <a:lnTo>
                    <a:pt x="7023" y="190"/>
                  </a:lnTo>
                  <a:lnTo>
                    <a:pt x="7037" y="184"/>
                  </a:lnTo>
                  <a:lnTo>
                    <a:pt x="7047" y="177"/>
                  </a:lnTo>
                  <a:lnTo>
                    <a:pt x="7055" y="167"/>
                  </a:lnTo>
                  <a:lnTo>
                    <a:pt x="7073" y="184"/>
                  </a:lnTo>
                  <a:lnTo>
                    <a:pt x="7073" y="184"/>
                  </a:lnTo>
                  <a:lnTo>
                    <a:pt x="7067" y="190"/>
                  </a:lnTo>
                  <a:lnTo>
                    <a:pt x="7060" y="197"/>
                  </a:lnTo>
                  <a:lnTo>
                    <a:pt x="7053" y="202"/>
                  </a:lnTo>
                  <a:lnTo>
                    <a:pt x="7047" y="207"/>
                  </a:lnTo>
                  <a:lnTo>
                    <a:pt x="7038" y="210"/>
                  </a:lnTo>
                  <a:lnTo>
                    <a:pt x="7028" y="214"/>
                  </a:lnTo>
                  <a:lnTo>
                    <a:pt x="7020" y="215"/>
                  </a:lnTo>
                  <a:lnTo>
                    <a:pt x="7010" y="215"/>
                  </a:lnTo>
                  <a:lnTo>
                    <a:pt x="7010" y="215"/>
                  </a:lnTo>
                  <a:lnTo>
                    <a:pt x="6995" y="214"/>
                  </a:lnTo>
                  <a:lnTo>
                    <a:pt x="6980" y="209"/>
                  </a:lnTo>
                  <a:lnTo>
                    <a:pt x="6967" y="202"/>
                  </a:lnTo>
                  <a:lnTo>
                    <a:pt x="6955" y="192"/>
                  </a:lnTo>
                  <a:lnTo>
                    <a:pt x="6947" y="182"/>
                  </a:lnTo>
                  <a:lnTo>
                    <a:pt x="6938" y="169"/>
                  </a:lnTo>
                  <a:lnTo>
                    <a:pt x="6935" y="154"/>
                  </a:lnTo>
                  <a:lnTo>
                    <a:pt x="6933" y="139"/>
                  </a:lnTo>
                  <a:lnTo>
                    <a:pt x="6933" y="139"/>
                  </a:lnTo>
                  <a:close/>
                </a:path>
              </a:pathLst>
            </a:custGeom>
            <a:solidFill>
              <a:srgbClr val="1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1283950" y="6591300"/>
              <a:ext cx="93663" cy="95250"/>
            </a:xfrm>
            <a:custGeom>
              <a:avLst/>
              <a:gdLst>
                <a:gd name="T0" fmla="*/ 30 w 59"/>
                <a:gd name="T1" fmla="*/ 0 h 60"/>
                <a:gd name="T2" fmla="*/ 30 w 59"/>
                <a:gd name="T3" fmla="*/ 0 h 60"/>
                <a:gd name="T4" fmla="*/ 35 w 59"/>
                <a:gd name="T5" fmla="*/ 0 h 60"/>
                <a:gd name="T6" fmla="*/ 42 w 59"/>
                <a:gd name="T7" fmla="*/ 3 h 60"/>
                <a:gd name="T8" fmla="*/ 47 w 59"/>
                <a:gd name="T9" fmla="*/ 5 h 60"/>
                <a:gd name="T10" fmla="*/ 50 w 59"/>
                <a:gd name="T11" fmla="*/ 8 h 60"/>
                <a:gd name="T12" fmla="*/ 54 w 59"/>
                <a:gd name="T13" fmla="*/ 13 h 60"/>
                <a:gd name="T14" fmla="*/ 57 w 59"/>
                <a:gd name="T15" fmla="*/ 18 h 60"/>
                <a:gd name="T16" fmla="*/ 59 w 59"/>
                <a:gd name="T17" fmla="*/ 23 h 60"/>
                <a:gd name="T18" fmla="*/ 59 w 59"/>
                <a:gd name="T19" fmla="*/ 30 h 60"/>
                <a:gd name="T20" fmla="*/ 59 w 59"/>
                <a:gd name="T21" fmla="*/ 30 h 60"/>
                <a:gd name="T22" fmla="*/ 59 w 59"/>
                <a:gd name="T23" fmla="*/ 35 h 60"/>
                <a:gd name="T24" fmla="*/ 57 w 59"/>
                <a:gd name="T25" fmla="*/ 41 h 60"/>
                <a:gd name="T26" fmla="*/ 54 w 59"/>
                <a:gd name="T27" fmla="*/ 46 h 60"/>
                <a:gd name="T28" fmla="*/ 50 w 59"/>
                <a:gd name="T29" fmla="*/ 50 h 60"/>
                <a:gd name="T30" fmla="*/ 47 w 59"/>
                <a:gd name="T31" fmla="*/ 53 h 60"/>
                <a:gd name="T32" fmla="*/ 42 w 59"/>
                <a:gd name="T33" fmla="*/ 56 h 60"/>
                <a:gd name="T34" fmla="*/ 35 w 59"/>
                <a:gd name="T35" fmla="*/ 58 h 60"/>
                <a:gd name="T36" fmla="*/ 30 w 59"/>
                <a:gd name="T37" fmla="*/ 60 h 60"/>
                <a:gd name="T38" fmla="*/ 30 w 59"/>
                <a:gd name="T39" fmla="*/ 60 h 60"/>
                <a:gd name="T40" fmla="*/ 24 w 59"/>
                <a:gd name="T41" fmla="*/ 58 h 60"/>
                <a:gd name="T42" fmla="*/ 19 w 59"/>
                <a:gd name="T43" fmla="*/ 56 h 60"/>
                <a:gd name="T44" fmla="*/ 14 w 59"/>
                <a:gd name="T45" fmla="*/ 53 h 60"/>
                <a:gd name="T46" fmla="*/ 9 w 59"/>
                <a:gd name="T47" fmla="*/ 50 h 60"/>
                <a:gd name="T48" fmla="*/ 5 w 59"/>
                <a:gd name="T49" fmla="*/ 46 h 60"/>
                <a:gd name="T50" fmla="*/ 2 w 59"/>
                <a:gd name="T51" fmla="*/ 41 h 60"/>
                <a:gd name="T52" fmla="*/ 0 w 59"/>
                <a:gd name="T53" fmla="*/ 35 h 60"/>
                <a:gd name="T54" fmla="*/ 0 w 59"/>
                <a:gd name="T55" fmla="*/ 30 h 60"/>
                <a:gd name="T56" fmla="*/ 0 w 59"/>
                <a:gd name="T57" fmla="*/ 30 h 60"/>
                <a:gd name="T58" fmla="*/ 0 w 59"/>
                <a:gd name="T59" fmla="*/ 23 h 60"/>
                <a:gd name="T60" fmla="*/ 2 w 59"/>
                <a:gd name="T61" fmla="*/ 18 h 60"/>
                <a:gd name="T62" fmla="*/ 5 w 59"/>
                <a:gd name="T63" fmla="*/ 13 h 60"/>
                <a:gd name="T64" fmla="*/ 9 w 59"/>
                <a:gd name="T65" fmla="*/ 8 h 60"/>
                <a:gd name="T66" fmla="*/ 14 w 59"/>
                <a:gd name="T67" fmla="*/ 5 h 60"/>
                <a:gd name="T68" fmla="*/ 19 w 59"/>
                <a:gd name="T69" fmla="*/ 3 h 60"/>
                <a:gd name="T70" fmla="*/ 24 w 59"/>
                <a:gd name="T71" fmla="*/ 0 h 60"/>
                <a:gd name="T72" fmla="*/ 30 w 59"/>
                <a:gd name="T73" fmla="*/ 0 h 60"/>
                <a:gd name="T74" fmla="*/ 30 w 59"/>
                <a:gd name="T7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42" y="3"/>
                  </a:lnTo>
                  <a:lnTo>
                    <a:pt x="47" y="5"/>
                  </a:lnTo>
                  <a:lnTo>
                    <a:pt x="50" y="8"/>
                  </a:lnTo>
                  <a:lnTo>
                    <a:pt x="54" y="13"/>
                  </a:lnTo>
                  <a:lnTo>
                    <a:pt x="57" y="18"/>
                  </a:lnTo>
                  <a:lnTo>
                    <a:pt x="59" y="23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59" y="35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0"/>
                  </a:lnTo>
                  <a:lnTo>
                    <a:pt x="47" y="53"/>
                  </a:lnTo>
                  <a:lnTo>
                    <a:pt x="42" y="56"/>
                  </a:lnTo>
                  <a:lnTo>
                    <a:pt x="35" y="58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8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11212513" y="6418263"/>
              <a:ext cx="979488" cy="439738"/>
            </a:xfrm>
            <a:custGeom>
              <a:avLst/>
              <a:gdLst>
                <a:gd name="T0" fmla="*/ 617 w 617"/>
                <a:gd name="T1" fmla="*/ 0 h 277"/>
                <a:gd name="T2" fmla="*/ 54 w 617"/>
                <a:gd name="T3" fmla="*/ 0 h 277"/>
                <a:gd name="T4" fmla="*/ 54 w 617"/>
                <a:gd name="T5" fmla="*/ 0 h 277"/>
                <a:gd name="T6" fmla="*/ 59 w 617"/>
                <a:gd name="T7" fmla="*/ 4 h 277"/>
                <a:gd name="T8" fmla="*/ 64 w 617"/>
                <a:gd name="T9" fmla="*/ 7 h 277"/>
                <a:gd name="T10" fmla="*/ 67 w 617"/>
                <a:gd name="T11" fmla="*/ 12 h 277"/>
                <a:gd name="T12" fmla="*/ 69 w 617"/>
                <a:gd name="T13" fmla="*/ 17 h 277"/>
                <a:gd name="T14" fmla="*/ 69 w 617"/>
                <a:gd name="T15" fmla="*/ 17 h 277"/>
                <a:gd name="T16" fmla="*/ 70 w 617"/>
                <a:gd name="T17" fmla="*/ 27 h 277"/>
                <a:gd name="T18" fmla="*/ 69 w 617"/>
                <a:gd name="T19" fmla="*/ 37 h 277"/>
                <a:gd name="T20" fmla="*/ 65 w 617"/>
                <a:gd name="T21" fmla="*/ 45 h 277"/>
                <a:gd name="T22" fmla="*/ 57 w 617"/>
                <a:gd name="T23" fmla="*/ 52 h 277"/>
                <a:gd name="T24" fmla="*/ 69 w 617"/>
                <a:gd name="T25" fmla="*/ 87 h 277"/>
                <a:gd name="T26" fmla="*/ 69 w 617"/>
                <a:gd name="T27" fmla="*/ 87 h 277"/>
                <a:gd name="T28" fmla="*/ 75 w 617"/>
                <a:gd name="T29" fmla="*/ 85 h 277"/>
                <a:gd name="T30" fmla="*/ 75 w 617"/>
                <a:gd name="T31" fmla="*/ 85 h 277"/>
                <a:gd name="T32" fmla="*/ 85 w 617"/>
                <a:gd name="T33" fmla="*/ 87 h 277"/>
                <a:gd name="T34" fmla="*/ 95 w 617"/>
                <a:gd name="T35" fmla="*/ 90 h 277"/>
                <a:gd name="T36" fmla="*/ 104 w 617"/>
                <a:gd name="T37" fmla="*/ 95 h 277"/>
                <a:gd name="T38" fmla="*/ 112 w 617"/>
                <a:gd name="T39" fmla="*/ 100 h 277"/>
                <a:gd name="T40" fmla="*/ 119 w 617"/>
                <a:gd name="T41" fmla="*/ 109 h 277"/>
                <a:gd name="T42" fmla="*/ 124 w 617"/>
                <a:gd name="T43" fmla="*/ 117 h 277"/>
                <a:gd name="T44" fmla="*/ 127 w 617"/>
                <a:gd name="T45" fmla="*/ 127 h 277"/>
                <a:gd name="T46" fmla="*/ 127 w 617"/>
                <a:gd name="T47" fmla="*/ 139 h 277"/>
                <a:gd name="T48" fmla="*/ 127 w 617"/>
                <a:gd name="T49" fmla="*/ 139 h 277"/>
                <a:gd name="T50" fmla="*/ 127 w 617"/>
                <a:gd name="T51" fmla="*/ 149 h 277"/>
                <a:gd name="T52" fmla="*/ 124 w 617"/>
                <a:gd name="T53" fmla="*/ 159 h 277"/>
                <a:gd name="T54" fmla="*/ 119 w 617"/>
                <a:gd name="T55" fmla="*/ 167 h 277"/>
                <a:gd name="T56" fmla="*/ 112 w 617"/>
                <a:gd name="T57" fmla="*/ 175 h 277"/>
                <a:gd name="T58" fmla="*/ 104 w 617"/>
                <a:gd name="T59" fmla="*/ 182 h 277"/>
                <a:gd name="T60" fmla="*/ 95 w 617"/>
                <a:gd name="T61" fmla="*/ 185 h 277"/>
                <a:gd name="T62" fmla="*/ 85 w 617"/>
                <a:gd name="T63" fmla="*/ 189 h 277"/>
                <a:gd name="T64" fmla="*/ 75 w 617"/>
                <a:gd name="T65" fmla="*/ 190 h 277"/>
                <a:gd name="T66" fmla="*/ 75 w 617"/>
                <a:gd name="T67" fmla="*/ 190 h 277"/>
                <a:gd name="T68" fmla="*/ 67 w 617"/>
                <a:gd name="T69" fmla="*/ 190 h 277"/>
                <a:gd name="T70" fmla="*/ 60 w 617"/>
                <a:gd name="T71" fmla="*/ 187 h 277"/>
                <a:gd name="T72" fmla="*/ 54 w 617"/>
                <a:gd name="T73" fmla="*/ 185 h 277"/>
                <a:gd name="T74" fmla="*/ 47 w 617"/>
                <a:gd name="T75" fmla="*/ 182 h 277"/>
                <a:gd name="T76" fmla="*/ 10 w 617"/>
                <a:gd name="T77" fmla="*/ 232 h 277"/>
                <a:gd name="T78" fmla="*/ 10 w 617"/>
                <a:gd name="T79" fmla="*/ 232 h 277"/>
                <a:gd name="T80" fmla="*/ 15 w 617"/>
                <a:gd name="T81" fmla="*/ 240 h 277"/>
                <a:gd name="T82" fmla="*/ 17 w 617"/>
                <a:gd name="T83" fmla="*/ 249 h 277"/>
                <a:gd name="T84" fmla="*/ 17 w 617"/>
                <a:gd name="T85" fmla="*/ 259 h 277"/>
                <a:gd name="T86" fmla="*/ 12 w 617"/>
                <a:gd name="T87" fmla="*/ 267 h 277"/>
                <a:gd name="T88" fmla="*/ 12 w 617"/>
                <a:gd name="T89" fmla="*/ 267 h 277"/>
                <a:gd name="T90" fmla="*/ 7 w 617"/>
                <a:gd name="T91" fmla="*/ 274 h 277"/>
                <a:gd name="T92" fmla="*/ 0 w 617"/>
                <a:gd name="T93" fmla="*/ 277 h 277"/>
                <a:gd name="T94" fmla="*/ 617 w 617"/>
                <a:gd name="T95" fmla="*/ 277 h 277"/>
                <a:gd name="T96" fmla="*/ 617 w 617"/>
                <a:gd name="T9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17" h="277">
                  <a:moveTo>
                    <a:pt x="617" y="0"/>
                  </a:moveTo>
                  <a:lnTo>
                    <a:pt x="54" y="0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7" y="12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70" y="27"/>
                  </a:lnTo>
                  <a:lnTo>
                    <a:pt x="69" y="37"/>
                  </a:lnTo>
                  <a:lnTo>
                    <a:pt x="65" y="45"/>
                  </a:lnTo>
                  <a:lnTo>
                    <a:pt x="57" y="52"/>
                  </a:lnTo>
                  <a:lnTo>
                    <a:pt x="69" y="87"/>
                  </a:lnTo>
                  <a:lnTo>
                    <a:pt x="69" y="87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85" y="87"/>
                  </a:lnTo>
                  <a:lnTo>
                    <a:pt x="95" y="90"/>
                  </a:lnTo>
                  <a:lnTo>
                    <a:pt x="104" y="95"/>
                  </a:lnTo>
                  <a:lnTo>
                    <a:pt x="112" y="100"/>
                  </a:lnTo>
                  <a:lnTo>
                    <a:pt x="119" y="109"/>
                  </a:lnTo>
                  <a:lnTo>
                    <a:pt x="124" y="117"/>
                  </a:lnTo>
                  <a:lnTo>
                    <a:pt x="127" y="127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7" y="149"/>
                  </a:lnTo>
                  <a:lnTo>
                    <a:pt x="124" y="159"/>
                  </a:lnTo>
                  <a:lnTo>
                    <a:pt x="119" y="167"/>
                  </a:lnTo>
                  <a:lnTo>
                    <a:pt x="112" y="175"/>
                  </a:lnTo>
                  <a:lnTo>
                    <a:pt x="104" y="182"/>
                  </a:lnTo>
                  <a:lnTo>
                    <a:pt x="95" y="185"/>
                  </a:lnTo>
                  <a:lnTo>
                    <a:pt x="85" y="189"/>
                  </a:lnTo>
                  <a:lnTo>
                    <a:pt x="75" y="190"/>
                  </a:lnTo>
                  <a:lnTo>
                    <a:pt x="75" y="190"/>
                  </a:lnTo>
                  <a:lnTo>
                    <a:pt x="67" y="190"/>
                  </a:lnTo>
                  <a:lnTo>
                    <a:pt x="60" y="187"/>
                  </a:lnTo>
                  <a:lnTo>
                    <a:pt x="54" y="185"/>
                  </a:lnTo>
                  <a:lnTo>
                    <a:pt x="47" y="182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5" y="240"/>
                  </a:lnTo>
                  <a:lnTo>
                    <a:pt x="17" y="249"/>
                  </a:lnTo>
                  <a:lnTo>
                    <a:pt x="17" y="259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7" y="274"/>
                  </a:lnTo>
                  <a:lnTo>
                    <a:pt x="0" y="277"/>
                  </a:lnTo>
                  <a:lnTo>
                    <a:pt x="617" y="277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58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63" y="365125"/>
            <a:ext cx="3669475" cy="512763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9475"/>
            <a:ext cx="2743200" cy="365125"/>
          </a:xfrm>
        </p:spPr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7" name="Group 116"/>
          <p:cNvGrpSpPr/>
          <p:nvPr userDrawn="1"/>
        </p:nvGrpSpPr>
        <p:grpSpPr>
          <a:xfrm>
            <a:off x="452438" y="6465888"/>
            <a:ext cx="1039813" cy="304800"/>
            <a:chOff x="452438" y="6465888"/>
            <a:chExt cx="1039813" cy="304800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504825" y="6465888"/>
              <a:ext cx="225425" cy="304800"/>
            </a:xfrm>
            <a:custGeom>
              <a:avLst/>
              <a:gdLst>
                <a:gd name="T0" fmla="*/ 107 w 142"/>
                <a:gd name="T1" fmla="*/ 60 h 192"/>
                <a:gd name="T2" fmla="*/ 120 w 142"/>
                <a:gd name="T3" fmla="*/ 64 h 192"/>
                <a:gd name="T4" fmla="*/ 132 w 142"/>
                <a:gd name="T5" fmla="*/ 70 h 192"/>
                <a:gd name="T6" fmla="*/ 139 w 142"/>
                <a:gd name="T7" fmla="*/ 82 h 192"/>
                <a:gd name="T8" fmla="*/ 142 w 142"/>
                <a:gd name="T9" fmla="*/ 95 h 192"/>
                <a:gd name="T10" fmla="*/ 142 w 142"/>
                <a:gd name="T11" fmla="*/ 104 h 192"/>
                <a:gd name="T12" fmla="*/ 135 w 142"/>
                <a:gd name="T13" fmla="*/ 115 h 192"/>
                <a:gd name="T14" fmla="*/ 127 w 142"/>
                <a:gd name="T15" fmla="*/ 125 h 192"/>
                <a:gd name="T16" fmla="*/ 114 w 142"/>
                <a:gd name="T17" fmla="*/ 130 h 192"/>
                <a:gd name="T18" fmla="*/ 107 w 142"/>
                <a:gd name="T19" fmla="*/ 132 h 192"/>
                <a:gd name="T20" fmla="*/ 87 w 142"/>
                <a:gd name="T21" fmla="*/ 125 h 192"/>
                <a:gd name="T22" fmla="*/ 62 w 142"/>
                <a:gd name="T23" fmla="*/ 160 h 192"/>
                <a:gd name="T24" fmla="*/ 67 w 142"/>
                <a:gd name="T25" fmla="*/ 172 h 192"/>
                <a:gd name="T26" fmla="*/ 64 w 142"/>
                <a:gd name="T27" fmla="*/ 184 h 192"/>
                <a:gd name="T28" fmla="*/ 59 w 142"/>
                <a:gd name="T29" fmla="*/ 190 h 192"/>
                <a:gd name="T30" fmla="*/ 44 w 142"/>
                <a:gd name="T31" fmla="*/ 192 h 192"/>
                <a:gd name="T32" fmla="*/ 35 w 142"/>
                <a:gd name="T33" fmla="*/ 189 h 192"/>
                <a:gd name="T34" fmla="*/ 29 w 142"/>
                <a:gd name="T35" fmla="*/ 175 h 192"/>
                <a:gd name="T36" fmla="*/ 32 w 142"/>
                <a:gd name="T37" fmla="*/ 160 h 192"/>
                <a:gd name="T38" fmla="*/ 35 w 142"/>
                <a:gd name="T39" fmla="*/ 157 h 192"/>
                <a:gd name="T40" fmla="*/ 49 w 142"/>
                <a:gd name="T41" fmla="*/ 152 h 192"/>
                <a:gd name="T42" fmla="*/ 80 w 142"/>
                <a:gd name="T43" fmla="*/ 119 h 192"/>
                <a:gd name="T44" fmla="*/ 74 w 142"/>
                <a:gd name="T45" fmla="*/ 110 h 192"/>
                <a:gd name="T46" fmla="*/ 39 w 142"/>
                <a:gd name="T47" fmla="*/ 100 h 192"/>
                <a:gd name="T48" fmla="*/ 37 w 142"/>
                <a:gd name="T49" fmla="*/ 107 h 192"/>
                <a:gd name="T50" fmla="*/ 27 w 142"/>
                <a:gd name="T51" fmla="*/ 115 h 192"/>
                <a:gd name="T52" fmla="*/ 20 w 142"/>
                <a:gd name="T53" fmla="*/ 115 h 192"/>
                <a:gd name="T54" fmla="*/ 5 w 142"/>
                <a:gd name="T55" fmla="*/ 110 h 192"/>
                <a:gd name="T56" fmla="*/ 0 w 142"/>
                <a:gd name="T57" fmla="*/ 95 h 192"/>
                <a:gd name="T58" fmla="*/ 2 w 142"/>
                <a:gd name="T59" fmla="*/ 89 h 192"/>
                <a:gd name="T60" fmla="*/ 12 w 142"/>
                <a:gd name="T61" fmla="*/ 77 h 192"/>
                <a:gd name="T62" fmla="*/ 20 w 142"/>
                <a:gd name="T63" fmla="*/ 75 h 192"/>
                <a:gd name="T64" fmla="*/ 32 w 142"/>
                <a:gd name="T65" fmla="*/ 80 h 192"/>
                <a:gd name="T66" fmla="*/ 39 w 142"/>
                <a:gd name="T67" fmla="*/ 90 h 192"/>
                <a:gd name="T68" fmla="*/ 72 w 142"/>
                <a:gd name="T69" fmla="*/ 90 h 192"/>
                <a:gd name="T70" fmla="*/ 79 w 142"/>
                <a:gd name="T71" fmla="*/ 74 h 192"/>
                <a:gd name="T72" fmla="*/ 92 w 142"/>
                <a:gd name="T73" fmla="*/ 64 h 192"/>
                <a:gd name="T74" fmla="*/ 85 w 142"/>
                <a:gd name="T75" fmla="*/ 40 h 192"/>
                <a:gd name="T76" fmla="*/ 72 w 142"/>
                <a:gd name="T77" fmla="*/ 37 h 192"/>
                <a:gd name="T78" fmla="*/ 65 w 142"/>
                <a:gd name="T79" fmla="*/ 27 h 192"/>
                <a:gd name="T80" fmla="*/ 64 w 142"/>
                <a:gd name="T81" fmla="*/ 19 h 192"/>
                <a:gd name="T82" fmla="*/ 70 w 142"/>
                <a:gd name="T83" fmla="*/ 5 h 192"/>
                <a:gd name="T84" fmla="*/ 77 w 142"/>
                <a:gd name="T85" fmla="*/ 2 h 192"/>
                <a:gd name="T86" fmla="*/ 92 w 142"/>
                <a:gd name="T87" fmla="*/ 2 h 192"/>
                <a:gd name="T88" fmla="*/ 102 w 142"/>
                <a:gd name="T89" fmla="*/ 14 h 192"/>
                <a:gd name="T90" fmla="*/ 104 w 142"/>
                <a:gd name="T91" fmla="*/ 20 h 192"/>
                <a:gd name="T92" fmla="*/ 99 w 142"/>
                <a:gd name="T93" fmla="*/ 32 h 192"/>
                <a:gd name="T94" fmla="*/ 102 w 142"/>
                <a:gd name="T95" fmla="*/ 60 h 192"/>
                <a:gd name="T96" fmla="*/ 107 w 142"/>
                <a:gd name="T97" fmla="*/ 60 h 192"/>
                <a:gd name="T98" fmla="*/ 107 w 142"/>
                <a:gd name="T99" fmla="*/ 75 h 192"/>
                <a:gd name="T100" fmla="*/ 114 w 142"/>
                <a:gd name="T101" fmla="*/ 77 h 192"/>
                <a:gd name="T102" fmla="*/ 125 w 142"/>
                <a:gd name="T103" fmla="*/ 89 h 192"/>
                <a:gd name="T104" fmla="*/ 127 w 142"/>
                <a:gd name="T105" fmla="*/ 95 h 192"/>
                <a:gd name="T106" fmla="*/ 120 w 142"/>
                <a:gd name="T107" fmla="*/ 110 h 192"/>
                <a:gd name="T108" fmla="*/ 107 w 142"/>
                <a:gd name="T109" fmla="*/ 115 h 192"/>
                <a:gd name="T110" fmla="*/ 99 w 142"/>
                <a:gd name="T111" fmla="*/ 114 h 192"/>
                <a:gd name="T112" fmla="*/ 89 w 142"/>
                <a:gd name="T113" fmla="*/ 104 h 192"/>
                <a:gd name="T114" fmla="*/ 87 w 142"/>
                <a:gd name="T115" fmla="*/ 95 h 192"/>
                <a:gd name="T116" fmla="*/ 92 w 142"/>
                <a:gd name="T117" fmla="*/ 82 h 192"/>
                <a:gd name="T118" fmla="*/ 107 w 142"/>
                <a:gd name="T119" fmla="*/ 7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192">
                  <a:moveTo>
                    <a:pt x="107" y="60"/>
                  </a:moveTo>
                  <a:lnTo>
                    <a:pt x="107" y="60"/>
                  </a:lnTo>
                  <a:lnTo>
                    <a:pt x="114" y="62"/>
                  </a:lnTo>
                  <a:lnTo>
                    <a:pt x="120" y="64"/>
                  </a:lnTo>
                  <a:lnTo>
                    <a:pt x="127" y="67"/>
                  </a:lnTo>
                  <a:lnTo>
                    <a:pt x="132" y="70"/>
                  </a:lnTo>
                  <a:lnTo>
                    <a:pt x="135" y="75"/>
                  </a:lnTo>
                  <a:lnTo>
                    <a:pt x="139" y="82"/>
                  </a:lnTo>
                  <a:lnTo>
                    <a:pt x="142" y="89"/>
                  </a:lnTo>
                  <a:lnTo>
                    <a:pt x="142" y="95"/>
                  </a:lnTo>
                  <a:lnTo>
                    <a:pt x="142" y="95"/>
                  </a:lnTo>
                  <a:lnTo>
                    <a:pt x="142" y="104"/>
                  </a:lnTo>
                  <a:lnTo>
                    <a:pt x="139" y="110"/>
                  </a:lnTo>
                  <a:lnTo>
                    <a:pt x="135" y="115"/>
                  </a:lnTo>
                  <a:lnTo>
                    <a:pt x="132" y="120"/>
                  </a:lnTo>
                  <a:lnTo>
                    <a:pt x="127" y="125"/>
                  </a:lnTo>
                  <a:lnTo>
                    <a:pt x="120" y="129"/>
                  </a:lnTo>
                  <a:lnTo>
                    <a:pt x="114" y="130"/>
                  </a:lnTo>
                  <a:lnTo>
                    <a:pt x="107" y="132"/>
                  </a:lnTo>
                  <a:lnTo>
                    <a:pt x="107" y="132"/>
                  </a:lnTo>
                  <a:lnTo>
                    <a:pt x="97" y="130"/>
                  </a:lnTo>
                  <a:lnTo>
                    <a:pt x="87" y="125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5" y="165"/>
                  </a:lnTo>
                  <a:lnTo>
                    <a:pt x="67" y="172"/>
                  </a:lnTo>
                  <a:lnTo>
                    <a:pt x="67" y="179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59" y="190"/>
                  </a:lnTo>
                  <a:lnTo>
                    <a:pt x="50" y="192"/>
                  </a:lnTo>
                  <a:lnTo>
                    <a:pt x="44" y="192"/>
                  </a:lnTo>
                  <a:lnTo>
                    <a:pt x="35" y="189"/>
                  </a:lnTo>
                  <a:lnTo>
                    <a:pt x="35" y="189"/>
                  </a:lnTo>
                  <a:lnTo>
                    <a:pt x="30" y="184"/>
                  </a:lnTo>
                  <a:lnTo>
                    <a:pt x="29" y="175"/>
                  </a:lnTo>
                  <a:lnTo>
                    <a:pt x="29" y="169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35" y="157"/>
                  </a:lnTo>
                  <a:lnTo>
                    <a:pt x="42" y="154"/>
                  </a:lnTo>
                  <a:lnTo>
                    <a:pt x="49" y="152"/>
                  </a:lnTo>
                  <a:lnTo>
                    <a:pt x="55" y="154"/>
                  </a:lnTo>
                  <a:lnTo>
                    <a:pt x="80" y="119"/>
                  </a:lnTo>
                  <a:lnTo>
                    <a:pt x="80" y="119"/>
                  </a:lnTo>
                  <a:lnTo>
                    <a:pt x="74" y="110"/>
                  </a:lnTo>
                  <a:lnTo>
                    <a:pt x="72" y="100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37" y="107"/>
                  </a:lnTo>
                  <a:lnTo>
                    <a:pt x="32" y="112"/>
                  </a:lnTo>
                  <a:lnTo>
                    <a:pt x="27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12" y="114"/>
                  </a:lnTo>
                  <a:lnTo>
                    <a:pt x="5" y="110"/>
                  </a:lnTo>
                  <a:lnTo>
                    <a:pt x="2" y="10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5" y="82"/>
                  </a:lnTo>
                  <a:lnTo>
                    <a:pt x="12" y="77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27" y="77"/>
                  </a:lnTo>
                  <a:lnTo>
                    <a:pt x="32" y="80"/>
                  </a:lnTo>
                  <a:lnTo>
                    <a:pt x="37" y="85"/>
                  </a:lnTo>
                  <a:lnTo>
                    <a:pt x="39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4" y="82"/>
                  </a:lnTo>
                  <a:lnTo>
                    <a:pt x="79" y="74"/>
                  </a:lnTo>
                  <a:lnTo>
                    <a:pt x="85" y="69"/>
                  </a:lnTo>
                  <a:lnTo>
                    <a:pt x="92" y="64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79" y="40"/>
                  </a:lnTo>
                  <a:lnTo>
                    <a:pt x="72" y="37"/>
                  </a:lnTo>
                  <a:lnTo>
                    <a:pt x="69" y="32"/>
                  </a:lnTo>
                  <a:lnTo>
                    <a:pt x="65" y="27"/>
                  </a:lnTo>
                  <a:lnTo>
                    <a:pt x="65" y="27"/>
                  </a:lnTo>
                  <a:lnTo>
                    <a:pt x="64" y="19"/>
                  </a:lnTo>
                  <a:lnTo>
                    <a:pt x="65" y="12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7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20"/>
                  </a:lnTo>
                  <a:lnTo>
                    <a:pt x="102" y="27"/>
                  </a:lnTo>
                  <a:lnTo>
                    <a:pt x="99" y="32"/>
                  </a:lnTo>
                  <a:lnTo>
                    <a:pt x="94" y="37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7" y="60"/>
                  </a:lnTo>
                  <a:lnTo>
                    <a:pt x="107" y="60"/>
                  </a:lnTo>
                  <a:close/>
                  <a:moveTo>
                    <a:pt x="107" y="75"/>
                  </a:moveTo>
                  <a:lnTo>
                    <a:pt x="107" y="75"/>
                  </a:lnTo>
                  <a:lnTo>
                    <a:pt x="114" y="77"/>
                  </a:lnTo>
                  <a:lnTo>
                    <a:pt x="120" y="82"/>
                  </a:lnTo>
                  <a:lnTo>
                    <a:pt x="125" y="89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5" y="104"/>
                  </a:lnTo>
                  <a:lnTo>
                    <a:pt x="120" y="110"/>
                  </a:lnTo>
                  <a:lnTo>
                    <a:pt x="114" y="114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99" y="114"/>
                  </a:lnTo>
                  <a:lnTo>
                    <a:pt x="92" y="110"/>
                  </a:lnTo>
                  <a:lnTo>
                    <a:pt x="89" y="104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9" y="89"/>
                  </a:lnTo>
                  <a:lnTo>
                    <a:pt x="92" y="82"/>
                  </a:lnTo>
                  <a:lnTo>
                    <a:pt x="99" y="77"/>
                  </a:lnTo>
                  <a:lnTo>
                    <a:pt x="107" y="75"/>
                  </a:lnTo>
                  <a:lnTo>
                    <a:pt x="107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41363" y="6521450"/>
              <a:ext cx="750888" cy="190500"/>
            </a:xfrm>
            <a:custGeom>
              <a:avLst/>
              <a:gdLst>
                <a:gd name="T0" fmla="*/ 28 w 473"/>
                <a:gd name="T1" fmla="*/ 27 h 120"/>
                <a:gd name="T2" fmla="*/ 55 w 473"/>
                <a:gd name="T3" fmla="*/ 32 h 120"/>
                <a:gd name="T4" fmla="*/ 81 w 473"/>
                <a:gd name="T5" fmla="*/ 25 h 120"/>
                <a:gd name="T6" fmla="*/ 103 w 473"/>
                <a:gd name="T7" fmla="*/ 37 h 120"/>
                <a:gd name="T8" fmla="*/ 88 w 473"/>
                <a:gd name="T9" fmla="*/ 50 h 120"/>
                <a:gd name="T10" fmla="*/ 68 w 473"/>
                <a:gd name="T11" fmla="*/ 44 h 120"/>
                <a:gd name="T12" fmla="*/ 61 w 473"/>
                <a:gd name="T13" fmla="*/ 95 h 120"/>
                <a:gd name="T14" fmla="*/ 40 w 473"/>
                <a:gd name="T15" fmla="*/ 42 h 120"/>
                <a:gd name="T16" fmla="*/ 25 w 473"/>
                <a:gd name="T17" fmla="*/ 44 h 120"/>
                <a:gd name="T18" fmla="*/ 0 w 473"/>
                <a:gd name="T19" fmla="*/ 95 h 120"/>
                <a:gd name="T20" fmla="*/ 455 w 473"/>
                <a:gd name="T21" fmla="*/ 87 h 120"/>
                <a:gd name="T22" fmla="*/ 435 w 473"/>
                <a:gd name="T23" fmla="*/ 97 h 120"/>
                <a:gd name="T24" fmla="*/ 405 w 473"/>
                <a:gd name="T25" fmla="*/ 75 h 120"/>
                <a:gd name="T26" fmla="*/ 411 w 473"/>
                <a:gd name="T27" fmla="*/ 35 h 120"/>
                <a:gd name="T28" fmla="*/ 440 w 473"/>
                <a:gd name="T29" fmla="*/ 25 h 120"/>
                <a:gd name="T30" fmla="*/ 131 w 473"/>
                <a:gd name="T31" fmla="*/ 27 h 120"/>
                <a:gd name="T32" fmla="*/ 153 w 473"/>
                <a:gd name="T33" fmla="*/ 25 h 120"/>
                <a:gd name="T34" fmla="*/ 180 w 473"/>
                <a:gd name="T35" fmla="*/ 40 h 120"/>
                <a:gd name="T36" fmla="*/ 180 w 473"/>
                <a:gd name="T37" fmla="*/ 80 h 120"/>
                <a:gd name="T38" fmla="*/ 151 w 473"/>
                <a:gd name="T39" fmla="*/ 97 h 120"/>
                <a:gd name="T40" fmla="*/ 113 w 473"/>
                <a:gd name="T41" fmla="*/ 120 h 120"/>
                <a:gd name="T42" fmla="*/ 135 w 473"/>
                <a:gd name="T43" fmla="*/ 47 h 120"/>
                <a:gd name="T44" fmla="*/ 135 w 473"/>
                <a:gd name="T45" fmla="*/ 75 h 120"/>
                <a:gd name="T46" fmla="*/ 166 w 473"/>
                <a:gd name="T47" fmla="*/ 69 h 120"/>
                <a:gd name="T48" fmla="*/ 148 w 473"/>
                <a:gd name="T49" fmla="*/ 40 h 120"/>
                <a:gd name="T50" fmla="*/ 253 w 473"/>
                <a:gd name="T51" fmla="*/ 35 h 120"/>
                <a:gd name="T52" fmla="*/ 258 w 473"/>
                <a:gd name="T53" fmla="*/ 79 h 120"/>
                <a:gd name="T54" fmla="*/ 226 w 473"/>
                <a:gd name="T55" fmla="*/ 97 h 120"/>
                <a:gd name="T56" fmla="*/ 193 w 473"/>
                <a:gd name="T57" fmla="*/ 75 h 120"/>
                <a:gd name="T58" fmla="*/ 203 w 473"/>
                <a:gd name="T59" fmla="*/ 34 h 120"/>
                <a:gd name="T60" fmla="*/ 226 w 473"/>
                <a:gd name="T61" fmla="*/ 42 h 120"/>
                <a:gd name="T62" fmla="*/ 208 w 473"/>
                <a:gd name="T63" fmla="*/ 60 h 120"/>
                <a:gd name="T64" fmla="*/ 235 w 473"/>
                <a:gd name="T65" fmla="*/ 79 h 120"/>
                <a:gd name="T66" fmla="*/ 240 w 473"/>
                <a:gd name="T67" fmla="*/ 47 h 120"/>
                <a:gd name="T68" fmla="*/ 305 w 473"/>
                <a:gd name="T69" fmla="*/ 47 h 120"/>
                <a:gd name="T70" fmla="*/ 286 w 473"/>
                <a:gd name="T71" fmla="*/ 45 h 120"/>
                <a:gd name="T72" fmla="*/ 313 w 473"/>
                <a:gd name="T73" fmla="*/ 64 h 120"/>
                <a:gd name="T74" fmla="*/ 310 w 473"/>
                <a:gd name="T75" fmla="*/ 90 h 120"/>
                <a:gd name="T76" fmla="*/ 268 w 473"/>
                <a:gd name="T77" fmla="*/ 85 h 120"/>
                <a:gd name="T78" fmla="*/ 298 w 473"/>
                <a:gd name="T79" fmla="*/ 80 h 120"/>
                <a:gd name="T80" fmla="*/ 288 w 473"/>
                <a:gd name="T81" fmla="*/ 65 h 120"/>
                <a:gd name="T82" fmla="*/ 273 w 473"/>
                <a:gd name="T83" fmla="*/ 37 h 120"/>
                <a:gd name="T84" fmla="*/ 305 w 473"/>
                <a:gd name="T85" fmla="*/ 29 h 120"/>
                <a:gd name="T86" fmla="*/ 338 w 473"/>
                <a:gd name="T87" fmla="*/ 65 h 120"/>
                <a:gd name="T88" fmla="*/ 366 w 473"/>
                <a:gd name="T89" fmla="*/ 80 h 120"/>
                <a:gd name="T90" fmla="*/ 368 w 473"/>
                <a:gd name="T91" fmla="*/ 95 h 120"/>
                <a:gd name="T92" fmla="*/ 333 w 473"/>
                <a:gd name="T93" fmla="*/ 87 h 120"/>
                <a:gd name="T94" fmla="*/ 325 w 473"/>
                <a:gd name="T95" fmla="*/ 47 h 120"/>
                <a:gd name="T96" fmla="*/ 358 w 473"/>
                <a:gd name="T97" fmla="*/ 25 h 120"/>
                <a:gd name="T98" fmla="*/ 388 w 473"/>
                <a:gd name="T99" fmla="*/ 40 h 120"/>
                <a:gd name="T100" fmla="*/ 376 w 473"/>
                <a:gd name="T101" fmla="*/ 52 h 120"/>
                <a:gd name="T102" fmla="*/ 351 w 473"/>
                <a:gd name="T103" fmla="*/ 40 h 120"/>
                <a:gd name="T104" fmla="*/ 438 w 473"/>
                <a:gd name="T105" fmla="*/ 40 h 120"/>
                <a:gd name="T106" fmla="*/ 418 w 473"/>
                <a:gd name="T107" fmla="*/ 60 h 120"/>
                <a:gd name="T108" fmla="*/ 445 w 473"/>
                <a:gd name="T109" fmla="*/ 80 h 120"/>
                <a:gd name="T110" fmla="*/ 451 w 473"/>
                <a:gd name="T111" fmla="*/ 4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3" h="120">
                  <a:moveTo>
                    <a:pt x="0" y="27"/>
                  </a:moveTo>
                  <a:lnTo>
                    <a:pt x="18" y="27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23" y="30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3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5" y="25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5" y="32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2"/>
                  </a:lnTo>
                  <a:lnTo>
                    <a:pt x="70" y="29"/>
                  </a:lnTo>
                  <a:lnTo>
                    <a:pt x="70" y="29"/>
                  </a:lnTo>
                  <a:lnTo>
                    <a:pt x="75" y="25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90" y="25"/>
                  </a:lnTo>
                  <a:lnTo>
                    <a:pt x="95" y="29"/>
                  </a:lnTo>
                  <a:lnTo>
                    <a:pt x="95" y="29"/>
                  </a:lnTo>
                  <a:lnTo>
                    <a:pt x="100" y="32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5" y="45"/>
                  </a:lnTo>
                  <a:lnTo>
                    <a:pt x="105" y="55"/>
                  </a:lnTo>
                  <a:lnTo>
                    <a:pt x="105" y="95"/>
                  </a:lnTo>
                  <a:lnTo>
                    <a:pt x="88" y="95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50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1" y="42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5" y="47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1" y="55"/>
                  </a:lnTo>
                  <a:lnTo>
                    <a:pt x="61" y="64"/>
                  </a:lnTo>
                  <a:lnTo>
                    <a:pt x="61" y="95"/>
                  </a:lnTo>
                  <a:lnTo>
                    <a:pt x="45" y="95"/>
                  </a:lnTo>
                  <a:lnTo>
                    <a:pt x="45" y="62"/>
                  </a:lnTo>
                  <a:lnTo>
                    <a:pt x="45" y="62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1" y="4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28" y="42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1" y="47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7"/>
                  </a:lnTo>
                  <a:lnTo>
                    <a:pt x="18" y="65"/>
                  </a:lnTo>
                  <a:lnTo>
                    <a:pt x="18" y="95"/>
                  </a:lnTo>
                  <a:lnTo>
                    <a:pt x="0" y="95"/>
                  </a:lnTo>
                  <a:lnTo>
                    <a:pt x="0" y="27"/>
                  </a:lnTo>
                  <a:lnTo>
                    <a:pt x="0" y="27"/>
                  </a:lnTo>
                  <a:close/>
                  <a:moveTo>
                    <a:pt x="455" y="0"/>
                  </a:moveTo>
                  <a:lnTo>
                    <a:pt x="473" y="0"/>
                  </a:lnTo>
                  <a:lnTo>
                    <a:pt x="473" y="95"/>
                  </a:lnTo>
                  <a:lnTo>
                    <a:pt x="455" y="95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0" y="92"/>
                  </a:lnTo>
                  <a:lnTo>
                    <a:pt x="445" y="95"/>
                  </a:lnTo>
                  <a:lnTo>
                    <a:pt x="445" y="95"/>
                  </a:lnTo>
                  <a:lnTo>
                    <a:pt x="440" y="97"/>
                  </a:lnTo>
                  <a:lnTo>
                    <a:pt x="435" y="97"/>
                  </a:lnTo>
                  <a:lnTo>
                    <a:pt x="435" y="97"/>
                  </a:lnTo>
                  <a:lnTo>
                    <a:pt x="428" y="95"/>
                  </a:lnTo>
                  <a:lnTo>
                    <a:pt x="421" y="94"/>
                  </a:lnTo>
                  <a:lnTo>
                    <a:pt x="416" y="90"/>
                  </a:lnTo>
                  <a:lnTo>
                    <a:pt x="411" y="87"/>
                  </a:lnTo>
                  <a:lnTo>
                    <a:pt x="411" y="87"/>
                  </a:lnTo>
                  <a:lnTo>
                    <a:pt x="406" y="80"/>
                  </a:lnTo>
                  <a:lnTo>
                    <a:pt x="405" y="75"/>
                  </a:lnTo>
                  <a:lnTo>
                    <a:pt x="403" y="69"/>
                  </a:lnTo>
                  <a:lnTo>
                    <a:pt x="401" y="60"/>
                  </a:lnTo>
                  <a:lnTo>
                    <a:pt x="401" y="60"/>
                  </a:lnTo>
                  <a:lnTo>
                    <a:pt x="403" y="54"/>
                  </a:lnTo>
                  <a:lnTo>
                    <a:pt x="405" y="47"/>
                  </a:lnTo>
                  <a:lnTo>
                    <a:pt x="406" y="40"/>
                  </a:lnTo>
                  <a:lnTo>
                    <a:pt x="411" y="35"/>
                  </a:lnTo>
                  <a:lnTo>
                    <a:pt x="411" y="35"/>
                  </a:lnTo>
                  <a:lnTo>
                    <a:pt x="416" y="30"/>
                  </a:lnTo>
                  <a:lnTo>
                    <a:pt x="421" y="27"/>
                  </a:lnTo>
                  <a:lnTo>
                    <a:pt x="428" y="25"/>
                  </a:lnTo>
                  <a:lnTo>
                    <a:pt x="433" y="25"/>
                  </a:lnTo>
                  <a:lnTo>
                    <a:pt x="433" y="25"/>
                  </a:lnTo>
                  <a:lnTo>
                    <a:pt x="440" y="25"/>
                  </a:lnTo>
                  <a:lnTo>
                    <a:pt x="445" y="27"/>
                  </a:lnTo>
                  <a:lnTo>
                    <a:pt x="445" y="27"/>
                  </a:lnTo>
                  <a:lnTo>
                    <a:pt x="450" y="30"/>
                  </a:lnTo>
                  <a:lnTo>
                    <a:pt x="455" y="34"/>
                  </a:lnTo>
                  <a:lnTo>
                    <a:pt x="455" y="0"/>
                  </a:lnTo>
                  <a:lnTo>
                    <a:pt x="455" y="0"/>
                  </a:lnTo>
                  <a:close/>
                  <a:moveTo>
                    <a:pt x="131" y="27"/>
                  </a:moveTo>
                  <a:lnTo>
                    <a:pt x="131" y="34"/>
                  </a:lnTo>
                  <a:lnTo>
                    <a:pt x="131" y="34"/>
                  </a:lnTo>
                  <a:lnTo>
                    <a:pt x="136" y="30"/>
                  </a:lnTo>
                  <a:lnTo>
                    <a:pt x="141" y="27"/>
                  </a:lnTo>
                  <a:lnTo>
                    <a:pt x="141" y="27"/>
                  </a:lnTo>
                  <a:lnTo>
                    <a:pt x="146" y="25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58" y="25"/>
                  </a:lnTo>
                  <a:lnTo>
                    <a:pt x="165" y="27"/>
                  </a:lnTo>
                  <a:lnTo>
                    <a:pt x="170" y="30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80" y="40"/>
                  </a:lnTo>
                  <a:lnTo>
                    <a:pt x="181" y="47"/>
                  </a:lnTo>
                  <a:lnTo>
                    <a:pt x="185" y="54"/>
                  </a:lnTo>
                  <a:lnTo>
                    <a:pt x="185" y="60"/>
                  </a:lnTo>
                  <a:lnTo>
                    <a:pt x="185" y="60"/>
                  </a:lnTo>
                  <a:lnTo>
                    <a:pt x="183" y="69"/>
                  </a:lnTo>
                  <a:lnTo>
                    <a:pt x="181" y="75"/>
                  </a:lnTo>
                  <a:lnTo>
                    <a:pt x="180" y="80"/>
                  </a:lnTo>
                  <a:lnTo>
                    <a:pt x="175" y="87"/>
                  </a:lnTo>
                  <a:lnTo>
                    <a:pt x="175" y="87"/>
                  </a:lnTo>
                  <a:lnTo>
                    <a:pt x="170" y="90"/>
                  </a:lnTo>
                  <a:lnTo>
                    <a:pt x="165" y="94"/>
                  </a:lnTo>
                  <a:lnTo>
                    <a:pt x="158" y="95"/>
                  </a:lnTo>
                  <a:lnTo>
                    <a:pt x="151" y="97"/>
                  </a:lnTo>
                  <a:lnTo>
                    <a:pt x="151" y="97"/>
                  </a:lnTo>
                  <a:lnTo>
                    <a:pt x="146" y="97"/>
                  </a:lnTo>
                  <a:lnTo>
                    <a:pt x="141" y="95"/>
                  </a:lnTo>
                  <a:lnTo>
                    <a:pt x="141" y="95"/>
                  </a:lnTo>
                  <a:lnTo>
                    <a:pt x="136" y="92"/>
                  </a:lnTo>
                  <a:lnTo>
                    <a:pt x="131" y="87"/>
                  </a:lnTo>
                  <a:lnTo>
                    <a:pt x="131" y="120"/>
                  </a:lnTo>
                  <a:lnTo>
                    <a:pt x="113" y="120"/>
                  </a:lnTo>
                  <a:lnTo>
                    <a:pt x="113" y="27"/>
                  </a:lnTo>
                  <a:lnTo>
                    <a:pt x="131" y="27"/>
                  </a:lnTo>
                  <a:lnTo>
                    <a:pt x="131" y="27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1" y="42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1" y="52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1" y="6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1" y="80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6" y="80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6" y="69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6" y="52"/>
                  </a:lnTo>
                  <a:lnTo>
                    <a:pt x="161" y="47"/>
                  </a:lnTo>
                  <a:lnTo>
                    <a:pt x="161" y="47"/>
                  </a:lnTo>
                  <a:lnTo>
                    <a:pt x="156" y="42"/>
                  </a:lnTo>
                  <a:lnTo>
                    <a:pt x="148" y="40"/>
                  </a:lnTo>
                  <a:lnTo>
                    <a:pt x="148" y="40"/>
                  </a:lnTo>
                  <a:close/>
                  <a:moveTo>
                    <a:pt x="226" y="25"/>
                  </a:moveTo>
                  <a:lnTo>
                    <a:pt x="226" y="25"/>
                  </a:lnTo>
                  <a:lnTo>
                    <a:pt x="236" y="27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53" y="35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261" y="52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1" y="70"/>
                  </a:lnTo>
                  <a:lnTo>
                    <a:pt x="258" y="79"/>
                  </a:lnTo>
                  <a:lnTo>
                    <a:pt x="258" y="79"/>
                  </a:lnTo>
                  <a:lnTo>
                    <a:pt x="253" y="87"/>
                  </a:lnTo>
                  <a:lnTo>
                    <a:pt x="245" y="92"/>
                  </a:lnTo>
                  <a:lnTo>
                    <a:pt x="245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20" y="95"/>
                  </a:lnTo>
                  <a:lnTo>
                    <a:pt x="213" y="94"/>
                  </a:lnTo>
                  <a:lnTo>
                    <a:pt x="206" y="90"/>
                  </a:lnTo>
                  <a:lnTo>
                    <a:pt x="201" y="87"/>
                  </a:lnTo>
                  <a:lnTo>
                    <a:pt x="201" y="87"/>
                  </a:lnTo>
                  <a:lnTo>
                    <a:pt x="196" y="80"/>
                  </a:lnTo>
                  <a:lnTo>
                    <a:pt x="193" y="75"/>
                  </a:lnTo>
                  <a:lnTo>
                    <a:pt x="191" y="69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91" y="54"/>
                  </a:lnTo>
                  <a:lnTo>
                    <a:pt x="195" y="47"/>
                  </a:lnTo>
                  <a:lnTo>
                    <a:pt x="198" y="40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8" y="30"/>
                  </a:lnTo>
                  <a:lnTo>
                    <a:pt x="215" y="27"/>
                  </a:lnTo>
                  <a:lnTo>
                    <a:pt x="220" y="25"/>
                  </a:lnTo>
                  <a:lnTo>
                    <a:pt x="226" y="25"/>
                  </a:lnTo>
                  <a:lnTo>
                    <a:pt x="226" y="25"/>
                  </a:lnTo>
                  <a:close/>
                  <a:moveTo>
                    <a:pt x="226" y="42"/>
                  </a:moveTo>
                  <a:lnTo>
                    <a:pt x="226" y="42"/>
                  </a:lnTo>
                  <a:lnTo>
                    <a:pt x="220" y="42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10" y="54"/>
                  </a:lnTo>
                  <a:lnTo>
                    <a:pt x="208" y="60"/>
                  </a:lnTo>
                  <a:lnTo>
                    <a:pt x="208" y="60"/>
                  </a:lnTo>
                  <a:lnTo>
                    <a:pt x="210" y="69"/>
                  </a:lnTo>
                  <a:lnTo>
                    <a:pt x="213" y="75"/>
                  </a:lnTo>
                  <a:lnTo>
                    <a:pt x="213" y="75"/>
                  </a:lnTo>
                  <a:lnTo>
                    <a:pt x="220" y="79"/>
                  </a:lnTo>
                  <a:lnTo>
                    <a:pt x="226" y="80"/>
                  </a:lnTo>
                  <a:lnTo>
                    <a:pt x="226" y="80"/>
                  </a:lnTo>
                  <a:lnTo>
                    <a:pt x="235" y="79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5" y="69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5" y="54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35" y="42"/>
                  </a:lnTo>
                  <a:lnTo>
                    <a:pt x="226" y="42"/>
                  </a:lnTo>
                  <a:lnTo>
                    <a:pt x="226" y="42"/>
                  </a:lnTo>
                  <a:close/>
                  <a:moveTo>
                    <a:pt x="315" y="37"/>
                  </a:moveTo>
                  <a:lnTo>
                    <a:pt x="305" y="47"/>
                  </a:lnTo>
                  <a:lnTo>
                    <a:pt x="305" y="47"/>
                  </a:lnTo>
                  <a:lnTo>
                    <a:pt x="298" y="42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5"/>
                  </a:lnTo>
                  <a:lnTo>
                    <a:pt x="286" y="45"/>
                  </a:lnTo>
                  <a:lnTo>
                    <a:pt x="288" y="47"/>
                  </a:lnTo>
                  <a:lnTo>
                    <a:pt x="288" y="47"/>
                  </a:lnTo>
                  <a:lnTo>
                    <a:pt x="293" y="50"/>
                  </a:lnTo>
                  <a:lnTo>
                    <a:pt x="300" y="54"/>
                  </a:lnTo>
                  <a:lnTo>
                    <a:pt x="300" y="54"/>
                  </a:lnTo>
                  <a:lnTo>
                    <a:pt x="308" y="59"/>
                  </a:lnTo>
                  <a:lnTo>
                    <a:pt x="313" y="64"/>
                  </a:lnTo>
                  <a:lnTo>
                    <a:pt x="313" y="64"/>
                  </a:lnTo>
                  <a:lnTo>
                    <a:pt x="316" y="69"/>
                  </a:lnTo>
                  <a:lnTo>
                    <a:pt x="316" y="75"/>
                  </a:lnTo>
                  <a:lnTo>
                    <a:pt x="316" y="75"/>
                  </a:lnTo>
                  <a:lnTo>
                    <a:pt x="315" y="84"/>
                  </a:lnTo>
                  <a:lnTo>
                    <a:pt x="310" y="90"/>
                  </a:lnTo>
                  <a:lnTo>
                    <a:pt x="310" y="90"/>
                  </a:lnTo>
                  <a:lnTo>
                    <a:pt x="301" y="95"/>
                  </a:lnTo>
                  <a:lnTo>
                    <a:pt x="291" y="97"/>
                  </a:lnTo>
                  <a:lnTo>
                    <a:pt x="291" y="97"/>
                  </a:lnTo>
                  <a:lnTo>
                    <a:pt x="285" y="95"/>
                  </a:lnTo>
                  <a:lnTo>
                    <a:pt x="278" y="94"/>
                  </a:lnTo>
                  <a:lnTo>
                    <a:pt x="273" y="90"/>
                  </a:lnTo>
                  <a:lnTo>
                    <a:pt x="268" y="85"/>
                  </a:lnTo>
                  <a:lnTo>
                    <a:pt x="278" y="74"/>
                  </a:lnTo>
                  <a:lnTo>
                    <a:pt x="278" y="74"/>
                  </a:lnTo>
                  <a:lnTo>
                    <a:pt x="286" y="79"/>
                  </a:lnTo>
                  <a:lnTo>
                    <a:pt x="286" y="79"/>
                  </a:lnTo>
                  <a:lnTo>
                    <a:pt x="293" y="82"/>
                  </a:lnTo>
                  <a:lnTo>
                    <a:pt x="293" y="82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300" y="79"/>
                  </a:lnTo>
                  <a:lnTo>
                    <a:pt x="300" y="75"/>
                  </a:lnTo>
                  <a:lnTo>
                    <a:pt x="300" y="75"/>
                  </a:lnTo>
                  <a:lnTo>
                    <a:pt x="298" y="72"/>
                  </a:lnTo>
                  <a:lnTo>
                    <a:pt x="293" y="69"/>
                  </a:lnTo>
                  <a:lnTo>
                    <a:pt x="288" y="65"/>
                  </a:lnTo>
                  <a:lnTo>
                    <a:pt x="288" y="65"/>
                  </a:lnTo>
                  <a:lnTo>
                    <a:pt x="280" y="60"/>
                  </a:lnTo>
                  <a:lnTo>
                    <a:pt x="275" y="55"/>
                  </a:lnTo>
                  <a:lnTo>
                    <a:pt x="271" y="50"/>
                  </a:lnTo>
                  <a:lnTo>
                    <a:pt x="271" y="45"/>
                  </a:lnTo>
                  <a:lnTo>
                    <a:pt x="271" y="45"/>
                  </a:lnTo>
                  <a:lnTo>
                    <a:pt x="273" y="37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85" y="27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300" y="25"/>
                  </a:lnTo>
                  <a:lnTo>
                    <a:pt x="305" y="29"/>
                  </a:lnTo>
                  <a:lnTo>
                    <a:pt x="305" y="29"/>
                  </a:lnTo>
                  <a:lnTo>
                    <a:pt x="311" y="32"/>
                  </a:lnTo>
                  <a:lnTo>
                    <a:pt x="315" y="37"/>
                  </a:lnTo>
                  <a:lnTo>
                    <a:pt x="315" y="37"/>
                  </a:lnTo>
                  <a:close/>
                  <a:moveTo>
                    <a:pt x="393" y="65"/>
                  </a:moveTo>
                  <a:lnTo>
                    <a:pt x="338" y="65"/>
                  </a:lnTo>
                  <a:lnTo>
                    <a:pt x="338" y="65"/>
                  </a:lnTo>
                  <a:lnTo>
                    <a:pt x="341" y="72"/>
                  </a:lnTo>
                  <a:lnTo>
                    <a:pt x="345" y="77"/>
                  </a:lnTo>
                  <a:lnTo>
                    <a:pt x="345" y="77"/>
                  </a:lnTo>
                  <a:lnTo>
                    <a:pt x="351" y="80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66" y="80"/>
                  </a:lnTo>
                  <a:lnTo>
                    <a:pt x="375" y="75"/>
                  </a:lnTo>
                  <a:lnTo>
                    <a:pt x="390" y="82"/>
                  </a:lnTo>
                  <a:lnTo>
                    <a:pt x="390" y="82"/>
                  </a:lnTo>
                  <a:lnTo>
                    <a:pt x="383" y="89"/>
                  </a:lnTo>
                  <a:lnTo>
                    <a:pt x="376" y="94"/>
                  </a:lnTo>
                  <a:lnTo>
                    <a:pt x="376" y="94"/>
                  </a:lnTo>
                  <a:lnTo>
                    <a:pt x="368" y="95"/>
                  </a:lnTo>
                  <a:lnTo>
                    <a:pt x="358" y="97"/>
                  </a:lnTo>
                  <a:lnTo>
                    <a:pt x="358" y="97"/>
                  </a:lnTo>
                  <a:lnTo>
                    <a:pt x="351" y="95"/>
                  </a:lnTo>
                  <a:lnTo>
                    <a:pt x="343" y="94"/>
                  </a:lnTo>
                  <a:lnTo>
                    <a:pt x="338" y="90"/>
                  </a:lnTo>
                  <a:lnTo>
                    <a:pt x="333" y="87"/>
                  </a:lnTo>
                  <a:lnTo>
                    <a:pt x="333" y="87"/>
                  </a:lnTo>
                  <a:lnTo>
                    <a:pt x="328" y="82"/>
                  </a:lnTo>
                  <a:lnTo>
                    <a:pt x="325" y="75"/>
                  </a:lnTo>
                  <a:lnTo>
                    <a:pt x="323" y="69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23" y="54"/>
                  </a:lnTo>
                  <a:lnTo>
                    <a:pt x="325" y="47"/>
                  </a:lnTo>
                  <a:lnTo>
                    <a:pt x="328" y="40"/>
                  </a:lnTo>
                  <a:lnTo>
                    <a:pt x="333" y="35"/>
                  </a:lnTo>
                  <a:lnTo>
                    <a:pt x="333" y="35"/>
                  </a:lnTo>
                  <a:lnTo>
                    <a:pt x="338" y="30"/>
                  </a:lnTo>
                  <a:lnTo>
                    <a:pt x="343" y="27"/>
                  </a:lnTo>
                  <a:lnTo>
                    <a:pt x="350" y="25"/>
                  </a:lnTo>
                  <a:lnTo>
                    <a:pt x="358" y="25"/>
                  </a:lnTo>
                  <a:lnTo>
                    <a:pt x="358" y="25"/>
                  </a:lnTo>
                  <a:lnTo>
                    <a:pt x="365" y="25"/>
                  </a:lnTo>
                  <a:lnTo>
                    <a:pt x="371" y="27"/>
                  </a:lnTo>
                  <a:lnTo>
                    <a:pt x="378" y="30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88" y="40"/>
                  </a:lnTo>
                  <a:lnTo>
                    <a:pt x="391" y="47"/>
                  </a:lnTo>
                  <a:lnTo>
                    <a:pt x="393" y="55"/>
                  </a:lnTo>
                  <a:lnTo>
                    <a:pt x="393" y="62"/>
                  </a:lnTo>
                  <a:lnTo>
                    <a:pt x="393" y="65"/>
                  </a:lnTo>
                  <a:lnTo>
                    <a:pt x="393" y="65"/>
                  </a:lnTo>
                  <a:close/>
                  <a:moveTo>
                    <a:pt x="376" y="52"/>
                  </a:moveTo>
                  <a:lnTo>
                    <a:pt x="376" y="52"/>
                  </a:lnTo>
                  <a:lnTo>
                    <a:pt x="375" y="47"/>
                  </a:lnTo>
                  <a:lnTo>
                    <a:pt x="370" y="44"/>
                  </a:lnTo>
                  <a:lnTo>
                    <a:pt x="370" y="44"/>
                  </a:lnTo>
                  <a:lnTo>
                    <a:pt x="365" y="40"/>
                  </a:lnTo>
                  <a:lnTo>
                    <a:pt x="358" y="40"/>
                  </a:lnTo>
                  <a:lnTo>
                    <a:pt x="358" y="40"/>
                  </a:lnTo>
                  <a:lnTo>
                    <a:pt x="351" y="40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3" y="47"/>
                  </a:lnTo>
                  <a:lnTo>
                    <a:pt x="340" y="52"/>
                  </a:lnTo>
                  <a:lnTo>
                    <a:pt x="376" y="52"/>
                  </a:lnTo>
                  <a:lnTo>
                    <a:pt x="376" y="52"/>
                  </a:lnTo>
                  <a:close/>
                  <a:moveTo>
                    <a:pt x="438" y="40"/>
                  </a:moveTo>
                  <a:lnTo>
                    <a:pt x="438" y="40"/>
                  </a:lnTo>
                  <a:lnTo>
                    <a:pt x="430" y="42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0" y="52"/>
                  </a:lnTo>
                  <a:lnTo>
                    <a:pt x="418" y="60"/>
                  </a:lnTo>
                  <a:lnTo>
                    <a:pt x="418" y="60"/>
                  </a:lnTo>
                  <a:lnTo>
                    <a:pt x="420" y="69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30" y="80"/>
                  </a:lnTo>
                  <a:lnTo>
                    <a:pt x="438" y="80"/>
                  </a:lnTo>
                  <a:lnTo>
                    <a:pt x="438" y="80"/>
                  </a:lnTo>
                  <a:lnTo>
                    <a:pt x="445" y="80"/>
                  </a:lnTo>
                  <a:lnTo>
                    <a:pt x="451" y="75"/>
                  </a:lnTo>
                  <a:lnTo>
                    <a:pt x="451" y="75"/>
                  </a:lnTo>
                  <a:lnTo>
                    <a:pt x="455" y="69"/>
                  </a:lnTo>
                  <a:lnTo>
                    <a:pt x="456" y="60"/>
                  </a:lnTo>
                  <a:lnTo>
                    <a:pt x="456" y="60"/>
                  </a:lnTo>
                  <a:lnTo>
                    <a:pt x="455" y="52"/>
                  </a:lnTo>
                  <a:lnTo>
                    <a:pt x="451" y="47"/>
                  </a:lnTo>
                  <a:lnTo>
                    <a:pt x="451" y="47"/>
                  </a:lnTo>
                  <a:lnTo>
                    <a:pt x="445" y="42"/>
                  </a:lnTo>
                  <a:lnTo>
                    <a:pt x="438" y="40"/>
                  </a:lnTo>
                  <a:lnTo>
                    <a:pt x="43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452438" y="6535738"/>
              <a:ext cx="150813" cy="166688"/>
            </a:xfrm>
            <a:custGeom>
              <a:avLst/>
              <a:gdLst>
                <a:gd name="T0" fmla="*/ 53 w 95"/>
                <a:gd name="T1" fmla="*/ 0 h 105"/>
                <a:gd name="T2" fmla="*/ 53 w 95"/>
                <a:gd name="T3" fmla="*/ 0 h 105"/>
                <a:gd name="T4" fmla="*/ 65 w 95"/>
                <a:gd name="T5" fmla="*/ 1 h 105"/>
                <a:gd name="T6" fmla="*/ 77 w 95"/>
                <a:gd name="T7" fmla="*/ 5 h 105"/>
                <a:gd name="T8" fmla="*/ 87 w 95"/>
                <a:gd name="T9" fmla="*/ 11 h 105"/>
                <a:gd name="T10" fmla="*/ 95 w 95"/>
                <a:gd name="T11" fmla="*/ 21 h 105"/>
                <a:gd name="T12" fmla="*/ 83 w 95"/>
                <a:gd name="T13" fmla="*/ 33 h 105"/>
                <a:gd name="T14" fmla="*/ 83 w 95"/>
                <a:gd name="T15" fmla="*/ 33 h 105"/>
                <a:gd name="T16" fmla="*/ 78 w 95"/>
                <a:gd name="T17" fmla="*/ 26 h 105"/>
                <a:gd name="T18" fmla="*/ 70 w 95"/>
                <a:gd name="T19" fmla="*/ 20 h 105"/>
                <a:gd name="T20" fmla="*/ 62 w 95"/>
                <a:gd name="T21" fmla="*/ 16 h 105"/>
                <a:gd name="T22" fmla="*/ 53 w 95"/>
                <a:gd name="T23" fmla="*/ 16 h 105"/>
                <a:gd name="T24" fmla="*/ 53 w 95"/>
                <a:gd name="T25" fmla="*/ 16 h 105"/>
                <a:gd name="T26" fmla="*/ 45 w 95"/>
                <a:gd name="T27" fmla="*/ 16 h 105"/>
                <a:gd name="T28" fmla="*/ 38 w 95"/>
                <a:gd name="T29" fmla="*/ 18 h 105"/>
                <a:gd name="T30" fmla="*/ 32 w 95"/>
                <a:gd name="T31" fmla="*/ 21 h 105"/>
                <a:gd name="T32" fmla="*/ 27 w 95"/>
                <a:gd name="T33" fmla="*/ 26 h 105"/>
                <a:gd name="T34" fmla="*/ 22 w 95"/>
                <a:gd name="T35" fmla="*/ 31 h 105"/>
                <a:gd name="T36" fmla="*/ 18 w 95"/>
                <a:gd name="T37" fmla="*/ 38 h 105"/>
                <a:gd name="T38" fmla="*/ 17 w 95"/>
                <a:gd name="T39" fmla="*/ 45 h 105"/>
                <a:gd name="T40" fmla="*/ 17 w 95"/>
                <a:gd name="T41" fmla="*/ 51 h 105"/>
                <a:gd name="T42" fmla="*/ 17 w 95"/>
                <a:gd name="T43" fmla="*/ 51 h 105"/>
                <a:gd name="T44" fmla="*/ 17 w 95"/>
                <a:gd name="T45" fmla="*/ 60 h 105"/>
                <a:gd name="T46" fmla="*/ 18 w 95"/>
                <a:gd name="T47" fmla="*/ 66 h 105"/>
                <a:gd name="T48" fmla="*/ 22 w 95"/>
                <a:gd name="T49" fmla="*/ 73 h 105"/>
                <a:gd name="T50" fmla="*/ 27 w 95"/>
                <a:gd name="T51" fmla="*/ 78 h 105"/>
                <a:gd name="T52" fmla="*/ 32 w 95"/>
                <a:gd name="T53" fmla="*/ 81 h 105"/>
                <a:gd name="T54" fmla="*/ 38 w 95"/>
                <a:gd name="T55" fmla="*/ 85 h 105"/>
                <a:gd name="T56" fmla="*/ 45 w 95"/>
                <a:gd name="T57" fmla="*/ 88 h 105"/>
                <a:gd name="T58" fmla="*/ 53 w 95"/>
                <a:gd name="T59" fmla="*/ 88 h 105"/>
                <a:gd name="T60" fmla="*/ 53 w 95"/>
                <a:gd name="T61" fmla="*/ 88 h 105"/>
                <a:gd name="T62" fmla="*/ 62 w 95"/>
                <a:gd name="T63" fmla="*/ 86 h 105"/>
                <a:gd name="T64" fmla="*/ 70 w 95"/>
                <a:gd name="T65" fmla="*/ 83 h 105"/>
                <a:gd name="T66" fmla="*/ 78 w 95"/>
                <a:gd name="T67" fmla="*/ 78 h 105"/>
                <a:gd name="T68" fmla="*/ 83 w 95"/>
                <a:gd name="T69" fmla="*/ 71 h 105"/>
                <a:gd name="T70" fmla="*/ 95 w 95"/>
                <a:gd name="T71" fmla="*/ 83 h 105"/>
                <a:gd name="T72" fmla="*/ 95 w 95"/>
                <a:gd name="T73" fmla="*/ 83 h 105"/>
                <a:gd name="T74" fmla="*/ 87 w 95"/>
                <a:gd name="T75" fmla="*/ 91 h 105"/>
                <a:gd name="T76" fmla="*/ 77 w 95"/>
                <a:gd name="T77" fmla="*/ 98 h 105"/>
                <a:gd name="T78" fmla="*/ 65 w 95"/>
                <a:gd name="T79" fmla="*/ 103 h 105"/>
                <a:gd name="T80" fmla="*/ 53 w 95"/>
                <a:gd name="T81" fmla="*/ 105 h 105"/>
                <a:gd name="T82" fmla="*/ 53 w 95"/>
                <a:gd name="T83" fmla="*/ 105 h 105"/>
                <a:gd name="T84" fmla="*/ 42 w 95"/>
                <a:gd name="T85" fmla="*/ 103 h 105"/>
                <a:gd name="T86" fmla="*/ 32 w 95"/>
                <a:gd name="T87" fmla="*/ 100 h 105"/>
                <a:gd name="T88" fmla="*/ 23 w 95"/>
                <a:gd name="T89" fmla="*/ 96 h 105"/>
                <a:gd name="T90" fmla="*/ 15 w 95"/>
                <a:gd name="T91" fmla="*/ 90 h 105"/>
                <a:gd name="T92" fmla="*/ 8 w 95"/>
                <a:gd name="T93" fmla="*/ 81 h 105"/>
                <a:gd name="T94" fmla="*/ 3 w 95"/>
                <a:gd name="T95" fmla="*/ 73 h 105"/>
                <a:gd name="T96" fmla="*/ 2 w 95"/>
                <a:gd name="T97" fmla="*/ 63 h 105"/>
                <a:gd name="T98" fmla="*/ 0 w 95"/>
                <a:gd name="T99" fmla="*/ 51 h 105"/>
                <a:gd name="T100" fmla="*/ 0 w 95"/>
                <a:gd name="T101" fmla="*/ 51 h 105"/>
                <a:gd name="T102" fmla="*/ 2 w 95"/>
                <a:gd name="T103" fmla="*/ 41 h 105"/>
                <a:gd name="T104" fmla="*/ 3 w 95"/>
                <a:gd name="T105" fmla="*/ 31 h 105"/>
                <a:gd name="T106" fmla="*/ 8 w 95"/>
                <a:gd name="T107" fmla="*/ 23 h 105"/>
                <a:gd name="T108" fmla="*/ 15 w 95"/>
                <a:gd name="T109" fmla="*/ 15 h 105"/>
                <a:gd name="T110" fmla="*/ 23 w 95"/>
                <a:gd name="T111" fmla="*/ 8 h 105"/>
                <a:gd name="T112" fmla="*/ 32 w 95"/>
                <a:gd name="T113" fmla="*/ 3 h 105"/>
                <a:gd name="T114" fmla="*/ 42 w 95"/>
                <a:gd name="T115" fmla="*/ 0 h 105"/>
                <a:gd name="T116" fmla="*/ 53 w 95"/>
                <a:gd name="T117" fmla="*/ 0 h 105"/>
                <a:gd name="T118" fmla="*/ 53 w 95"/>
                <a:gd name="T1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105">
                  <a:moveTo>
                    <a:pt x="53" y="0"/>
                  </a:moveTo>
                  <a:lnTo>
                    <a:pt x="53" y="0"/>
                  </a:lnTo>
                  <a:lnTo>
                    <a:pt x="65" y="1"/>
                  </a:lnTo>
                  <a:lnTo>
                    <a:pt x="77" y="5"/>
                  </a:lnTo>
                  <a:lnTo>
                    <a:pt x="87" y="11"/>
                  </a:lnTo>
                  <a:lnTo>
                    <a:pt x="95" y="21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26"/>
                  </a:lnTo>
                  <a:lnTo>
                    <a:pt x="70" y="20"/>
                  </a:lnTo>
                  <a:lnTo>
                    <a:pt x="6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8" y="18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2" y="31"/>
                  </a:lnTo>
                  <a:lnTo>
                    <a:pt x="18" y="38"/>
                  </a:lnTo>
                  <a:lnTo>
                    <a:pt x="17" y="45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60"/>
                  </a:lnTo>
                  <a:lnTo>
                    <a:pt x="18" y="66"/>
                  </a:lnTo>
                  <a:lnTo>
                    <a:pt x="22" y="73"/>
                  </a:lnTo>
                  <a:lnTo>
                    <a:pt x="27" y="78"/>
                  </a:lnTo>
                  <a:lnTo>
                    <a:pt x="32" y="81"/>
                  </a:lnTo>
                  <a:lnTo>
                    <a:pt x="38" y="85"/>
                  </a:lnTo>
                  <a:lnTo>
                    <a:pt x="45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62" y="86"/>
                  </a:lnTo>
                  <a:lnTo>
                    <a:pt x="70" y="83"/>
                  </a:lnTo>
                  <a:lnTo>
                    <a:pt x="78" y="78"/>
                  </a:lnTo>
                  <a:lnTo>
                    <a:pt x="83" y="7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87" y="91"/>
                  </a:lnTo>
                  <a:lnTo>
                    <a:pt x="77" y="98"/>
                  </a:lnTo>
                  <a:lnTo>
                    <a:pt x="65" y="103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2" y="103"/>
                  </a:lnTo>
                  <a:lnTo>
                    <a:pt x="32" y="100"/>
                  </a:lnTo>
                  <a:lnTo>
                    <a:pt x="23" y="96"/>
                  </a:lnTo>
                  <a:lnTo>
                    <a:pt x="15" y="90"/>
                  </a:lnTo>
                  <a:lnTo>
                    <a:pt x="8" y="81"/>
                  </a:lnTo>
                  <a:lnTo>
                    <a:pt x="3" y="73"/>
                  </a:lnTo>
                  <a:lnTo>
                    <a:pt x="2" y="63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3" y="31"/>
                  </a:lnTo>
                  <a:lnTo>
                    <a:pt x="8" y="23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741363" y="6688138"/>
              <a:ext cx="750888" cy="55563"/>
            </a:xfrm>
            <a:custGeom>
              <a:avLst/>
              <a:gdLst>
                <a:gd name="T0" fmla="*/ 15 w 473"/>
                <a:gd name="T1" fmla="*/ 7 h 35"/>
                <a:gd name="T2" fmla="*/ 10 w 473"/>
                <a:gd name="T3" fmla="*/ 7 h 35"/>
                <a:gd name="T4" fmla="*/ 10 w 473"/>
                <a:gd name="T5" fmla="*/ 10 h 35"/>
                <a:gd name="T6" fmla="*/ 18 w 473"/>
                <a:gd name="T7" fmla="*/ 19 h 35"/>
                <a:gd name="T8" fmla="*/ 21 w 473"/>
                <a:gd name="T9" fmla="*/ 27 h 35"/>
                <a:gd name="T10" fmla="*/ 16 w 473"/>
                <a:gd name="T11" fmla="*/ 35 h 35"/>
                <a:gd name="T12" fmla="*/ 5 w 473"/>
                <a:gd name="T13" fmla="*/ 34 h 35"/>
                <a:gd name="T14" fmla="*/ 8 w 473"/>
                <a:gd name="T15" fmla="*/ 29 h 35"/>
                <a:gd name="T16" fmla="*/ 15 w 473"/>
                <a:gd name="T17" fmla="*/ 29 h 35"/>
                <a:gd name="T18" fmla="*/ 15 w 473"/>
                <a:gd name="T19" fmla="*/ 24 h 35"/>
                <a:gd name="T20" fmla="*/ 3 w 473"/>
                <a:gd name="T21" fmla="*/ 14 h 35"/>
                <a:gd name="T22" fmla="*/ 5 w 473"/>
                <a:gd name="T23" fmla="*/ 2 h 35"/>
                <a:gd name="T24" fmla="*/ 11 w 473"/>
                <a:gd name="T25" fmla="*/ 0 h 35"/>
                <a:gd name="T26" fmla="*/ 21 w 473"/>
                <a:gd name="T27" fmla="*/ 5 h 35"/>
                <a:gd name="T28" fmla="*/ 243 w 473"/>
                <a:gd name="T29" fmla="*/ 0 h 35"/>
                <a:gd name="T30" fmla="*/ 233 w 473"/>
                <a:gd name="T31" fmla="*/ 35 h 35"/>
                <a:gd name="T32" fmla="*/ 218 w 473"/>
                <a:gd name="T33" fmla="*/ 7 h 35"/>
                <a:gd name="T34" fmla="*/ 80 w 473"/>
                <a:gd name="T35" fmla="*/ 0 h 35"/>
                <a:gd name="T36" fmla="*/ 90 w 473"/>
                <a:gd name="T37" fmla="*/ 20 h 35"/>
                <a:gd name="T38" fmla="*/ 73 w 473"/>
                <a:gd name="T39" fmla="*/ 0 h 35"/>
                <a:gd name="T40" fmla="*/ 165 w 473"/>
                <a:gd name="T41" fmla="*/ 10 h 35"/>
                <a:gd name="T42" fmla="*/ 158 w 473"/>
                <a:gd name="T43" fmla="*/ 7 h 35"/>
                <a:gd name="T44" fmla="*/ 158 w 473"/>
                <a:gd name="T45" fmla="*/ 10 h 35"/>
                <a:gd name="T46" fmla="*/ 168 w 473"/>
                <a:gd name="T47" fmla="*/ 19 h 35"/>
                <a:gd name="T48" fmla="*/ 171 w 473"/>
                <a:gd name="T49" fmla="*/ 27 h 35"/>
                <a:gd name="T50" fmla="*/ 168 w 473"/>
                <a:gd name="T51" fmla="*/ 34 h 35"/>
                <a:gd name="T52" fmla="*/ 155 w 473"/>
                <a:gd name="T53" fmla="*/ 34 h 35"/>
                <a:gd name="T54" fmla="*/ 155 w 473"/>
                <a:gd name="T55" fmla="*/ 25 h 35"/>
                <a:gd name="T56" fmla="*/ 163 w 473"/>
                <a:gd name="T57" fmla="*/ 29 h 35"/>
                <a:gd name="T58" fmla="*/ 163 w 473"/>
                <a:gd name="T59" fmla="*/ 24 h 35"/>
                <a:gd name="T60" fmla="*/ 153 w 473"/>
                <a:gd name="T61" fmla="*/ 14 h 35"/>
                <a:gd name="T62" fmla="*/ 151 w 473"/>
                <a:gd name="T63" fmla="*/ 5 h 35"/>
                <a:gd name="T64" fmla="*/ 160 w 473"/>
                <a:gd name="T65" fmla="*/ 0 h 35"/>
                <a:gd name="T66" fmla="*/ 170 w 473"/>
                <a:gd name="T67" fmla="*/ 5 h 35"/>
                <a:gd name="T68" fmla="*/ 310 w 473"/>
                <a:gd name="T69" fmla="*/ 7 h 35"/>
                <a:gd name="T70" fmla="*/ 310 w 473"/>
                <a:gd name="T71" fmla="*/ 20 h 35"/>
                <a:gd name="T72" fmla="*/ 310 w 473"/>
                <a:gd name="T73" fmla="*/ 35 h 35"/>
                <a:gd name="T74" fmla="*/ 366 w 473"/>
                <a:gd name="T75" fmla="*/ 0 h 35"/>
                <a:gd name="T76" fmla="*/ 396 w 473"/>
                <a:gd name="T77" fmla="*/ 0 h 35"/>
                <a:gd name="T78" fmla="*/ 385 w 473"/>
                <a:gd name="T79" fmla="*/ 35 h 35"/>
                <a:gd name="T80" fmla="*/ 361 w 473"/>
                <a:gd name="T81" fmla="*/ 35 h 35"/>
                <a:gd name="T82" fmla="*/ 466 w 473"/>
                <a:gd name="T83" fmla="*/ 10 h 35"/>
                <a:gd name="T84" fmla="*/ 461 w 473"/>
                <a:gd name="T85" fmla="*/ 7 h 35"/>
                <a:gd name="T86" fmla="*/ 460 w 473"/>
                <a:gd name="T87" fmla="*/ 9 h 35"/>
                <a:gd name="T88" fmla="*/ 465 w 473"/>
                <a:gd name="T89" fmla="*/ 15 h 35"/>
                <a:gd name="T90" fmla="*/ 471 w 473"/>
                <a:gd name="T91" fmla="*/ 22 h 35"/>
                <a:gd name="T92" fmla="*/ 470 w 473"/>
                <a:gd name="T93" fmla="*/ 34 h 35"/>
                <a:gd name="T94" fmla="*/ 461 w 473"/>
                <a:gd name="T95" fmla="*/ 35 h 35"/>
                <a:gd name="T96" fmla="*/ 456 w 473"/>
                <a:gd name="T97" fmla="*/ 25 h 35"/>
                <a:gd name="T98" fmla="*/ 461 w 473"/>
                <a:gd name="T99" fmla="*/ 30 h 35"/>
                <a:gd name="T100" fmla="*/ 466 w 473"/>
                <a:gd name="T101" fmla="*/ 27 h 35"/>
                <a:gd name="T102" fmla="*/ 461 w 473"/>
                <a:gd name="T103" fmla="*/ 20 h 35"/>
                <a:gd name="T104" fmla="*/ 453 w 473"/>
                <a:gd name="T105" fmla="*/ 9 h 35"/>
                <a:gd name="T106" fmla="*/ 458 w 473"/>
                <a:gd name="T107" fmla="*/ 0 h 35"/>
                <a:gd name="T108" fmla="*/ 466 w 473"/>
                <a:gd name="T10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3" h="35">
                  <a:moveTo>
                    <a:pt x="21" y="5"/>
                  </a:moveTo>
                  <a:lnTo>
                    <a:pt x="16" y="10"/>
                  </a:lnTo>
                  <a:lnTo>
                    <a:pt x="16" y="10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16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0" y="29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9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1" y="5"/>
                  </a:lnTo>
                  <a:close/>
                  <a:moveTo>
                    <a:pt x="218" y="0"/>
                  </a:moveTo>
                  <a:lnTo>
                    <a:pt x="221" y="0"/>
                  </a:lnTo>
                  <a:lnTo>
                    <a:pt x="240" y="0"/>
                  </a:lnTo>
                  <a:lnTo>
                    <a:pt x="243" y="0"/>
                  </a:lnTo>
                  <a:lnTo>
                    <a:pt x="243" y="7"/>
                  </a:lnTo>
                  <a:lnTo>
                    <a:pt x="240" y="7"/>
                  </a:lnTo>
                  <a:lnTo>
                    <a:pt x="233" y="7"/>
                  </a:lnTo>
                  <a:lnTo>
                    <a:pt x="233" y="35"/>
                  </a:lnTo>
                  <a:lnTo>
                    <a:pt x="226" y="35"/>
                  </a:lnTo>
                  <a:lnTo>
                    <a:pt x="226" y="7"/>
                  </a:lnTo>
                  <a:lnTo>
                    <a:pt x="221" y="7"/>
                  </a:lnTo>
                  <a:lnTo>
                    <a:pt x="218" y="7"/>
                  </a:lnTo>
                  <a:lnTo>
                    <a:pt x="218" y="0"/>
                  </a:lnTo>
                  <a:lnTo>
                    <a:pt x="218" y="0"/>
                  </a:lnTo>
                  <a:close/>
                  <a:moveTo>
                    <a:pt x="73" y="0"/>
                  </a:moveTo>
                  <a:lnTo>
                    <a:pt x="80" y="0"/>
                  </a:lnTo>
                  <a:lnTo>
                    <a:pt x="86" y="14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90" y="20"/>
                  </a:lnTo>
                  <a:lnTo>
                    <a:pt x="90" y="35"/>
                  </a:lnTo>
                  <a:lnTo>
                    <a:pt x="83" y="35"/>
                  </a:lnTo>
                  <a:lnTo>
                    <a:pt x="83" y="2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170" y="5"/>
                  </a:moveTo>
                  <a:lnTo>
                    <a:pt x="165" y="10"/>
                  </a:lnTo>
                  <a:lnTo>
                    <a:pt x="165" y="10"/>
                  </a:lnTo>
                  <a:lnTo>
                    <a:pt x="163" y="7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9"/>
                  </a:lnTo>
                  <a:lnTo>
                    <a:pt x="158" y="9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3" y="15"/>
                  </a:lnTo>
                  <a:lnTo>
                    <a:pt x="163" y="15"/>
                  </a:lnTo>
                  <a:lnTo>
                    <a:pt x="168" y="19"/>
                  </a:lnTo>
                  <a:lnTo>
                    <a:pt x="168" y="19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1" y="27"/>
                  </a:lnTo>
                  <a:lnTo>
                    <a:pt x="171" y="27"/>
                  </a:lnTo>
                  <a:lnTo>
                    <a:pt x="170" y="30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5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0" y="29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8" y="29"/>
                  </a:lnTo>
                  <a:lnTo>
                    <a:pt x="161" y="30"/>
                  </a:lnTo>
                  <a:lnTo>
                    <a:pt x="161" y="30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5" y="27"/>
                  </a:lnTo>
                  <a:lnTo>
                    <a:pt x="165" y="27"/>
                  </a:lnTo>
                  <a:lnTo>
                    <a:pt x="163" y="24"/>
                  </a:lnTo>
                  <a:lnTo>
                    <a:pt x="163" y="24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3" y="14"/>
                  </a:lnTo>
                  <a:lnTo>
                    <a:pt x="153" y="14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291" y="0"/>
                  </a:moveTo>
                  <a:lnTo>
                    <a:pt x="310" y="0"/>
                  </a:lnTo>
                  <a:lnTo>
                    <a:pt x="310" y="7"/>
                  </a:lnTo>
                  <a:lnTo>
                    <a:pt x="298" y="7"/>
                  </a:lnTo>
                  <a:lnTo>
                    <a:pt x="298" y="14"/>
                  </a:lnTo>
                  <a:lnTo>
                    <a:pt x="310" y="14"/>
                  </a:lnTo>
                  <a:lnTo>
                    <a:pt x="310" y="20"/>
                  </a:lnTo>
                  <a:lnTo>
                    <a:pt x="298" y="20"/>
                  </a:lnTo>
                  <a:lnTo>
                    <a:pt x="298" y="29"/>
                  </a:lnTo>
                  <a:lnTo>
                    <a:pt x="310" y="29"/>
                  </a:lnTo>
                  <a:lnTo>
                    <a:pt x="310" y="35"/>
                  </a:lnTo>
                  <a:lnTo>
                    <a:pt x="291" y="35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366" y="0"/>
                  </a:moveTo>
                  <a:lnTo>
                    <a:pt x="373" y="0"/>
                  </a:lnTo>
                  <a:lnTo>
                    <a:pt x="381" y="25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1" y="35"/>
                  </a:lnTo>
                  <a:lnTo>
                    <a:pt x="395" y="35"/>
                  </a:lnTo>
                  <a:lnTo>
                    <a:pt x="391" y="14"/>
                  </a:lnTo>
                  <a:lnTo>
                    <a:pt x="385" y="35"/>
                  </a:lnTo>
                  <a:lnTo>
                    <a:pt x="378" y="35"/>
                  </a:lnTo>
                  <a:lnTo>
                    <a:pt x="371" y="14"/>
                  </a:lnTo>
                  <a:lnTo>
                    <a:pt x="368" y="35"/>
                  </a:lnTo>
                  <a:lnTo>
                    <a:pt x="361" y="35"/>
                  </a:lnTo>
                  <a:lnTo>
                    <a:pt x="366" y="0"/>
                  </a:lnTo>
                  <a:lnTo>
                    <a:pt x="366" y="0"/>
                  </a:lnTo>
                  <a:close/>
                  <a:moveTo>
                    <a:pt x="471" y="5"/>
                  </a:moveTo>
                  <a:lnTo>
                    <a:pt x="466" y="10"/>
                  </a:lnTo>
                  <a:lnTo>
                    <a:pt x="466" y="10"/>
                  </a:lnTo>
                  <a:lnTo>
                    <a:pt x="465" y="7"/>
                  </a:lnTo>
                  <a:lnTo>
                    <a:pt x="461" y="7"/>
                  </a:lnTo>
                  <a:lnTo>
                    <a:pt x="461" y="7"/>
                  </a:lnTo>
                  <a:lnTo>
                    <a:pt x="460" y="7"/>
                  </a:lnTo>
                  <a:lnTo>
                    <a:pt x="460" y="7"/>
                  </a:lnTo>
                  <a:lnTo>
                    <a:pt x="460" y="9"/>
                  </a:lnTo>
                  <a:lnTo>
                    <a:pt x="460" y="9"/>
                  </a:lnTo>
                  <a:lnTo>
                    <a:pt x="460" y="10"/>
                  </a:lnTo>
                  <a:lnTo>
                    <a:pt x="460" y="10"/>
                  </a:lnTo>
                  <a:lnTo>
                    <a:pt x="465" y="15"/>
                  </a:lnTo>
                  <a:lnTo>
                    <a:pt x="465" y="15"/>
                  </a:lnTo>
                  <a:lnTo>
                    <a:pt x="468" y="19"/>
                  </a:lnTo>
                  <a:lnTo>
                    <a:pt x="468" y="19"/>
                  </a:lnTo>
                  <a:lnTo>
                    <a:pt x="471" y="22"/>
                  </a:lnTo>
                  <a:lnTo>
                    <a:pt x="471" y="22"/>
                  </a:lnTo>
                  <a:lnTo>
                    <a:pt x="473" y="27"/>
                  </a:lnTo>
                  <a:lnTo>
                    <a:pt x="473" y="27"/>
                  </a:lnTo>
                  <a:lnTo>
                    <a:pt x="471" y="30"/>
                  </a:lnTo>
                  <a:lnTo>
                    <a:pt x="470" y="34"/>
                  </a:lnTo>
                  <a:lnTo>
                    <a:pt x="470" y="34"/>
                  </a:lnTo>
                  <a:lnTo>
                    <a:pt x="466" y="35"/>
                  </a:lnTo>
                  <a:lnTo>
                    <a:pt x="461" y="35"/>
                  </a:lnTo>
                  <a:lnTo>
                    <a:pt x="461" y="35"/>
                  </a:lnTo>
                  <a:lnTo>
                    <a:pt x="456" y="34"/>
                  </a:lnTo>
                  <a:lnTo>
                    <a:pt x="456" y="34"/>
                  </a:lnTo>
                  <a:lnTo>
                    <a:pt x="451" y="29"/>
                  </a:lnTo>
                  <a:lnTo>
                    <a:pt x="456" y="25"/>
                  </a:lnTo>
                  <a:lnTo>
                    <a:pt x="456" y="25"/>
                  </a:lnTo>
                  <a:lnTo>
                    <a:pt x="460" y="29"/>
                  </a:lnTo>
                  <a:lnTo>
                    <a:pt x="461" y="30"/>
                  </a:lnTo>
                  <a:lnTo>
                    <a:pt x="461" y="30"/>
                  </a:lnTo>
                  <a:lnTo>
                    <a:pt x="465" y="29"/>
                  </a:lnTo>
                  <a:lnTo>
                    <a:pt x="465" y="29"/>
                  </a:lnTo>
                  <a:lnTo>
                    <a:pt x="466" y="27"/>
                  </a:lnTo>
                  <a:lnTo>
                    <a:pt x="466" y="27"/>
                  </a:lnTo>
                  <a:lnTo>
                    <a:pt x="465" y="24"/>
                  </a:lnTo>
                  <a:lnTo>
                    <a:pt x="465" y="24"/>
                  </a:lnTo>
                  <a:lnTo>
                    <a:pt x="461" y="20"/>
                  </a:lnTo>
                  <a:lnTo>
                    <a:pt x="461" y="20"/>
                  </a:lnTo>
                  <a:lnTo>
                    <a:pt x="455" y="14"/>
                  </a:lnTo>
                  <a:lnTo>
                    <a:pt x="455" y="14"/>
                  </a:lnTo>
                  <a:lnTo>
                    <a:pt x="453" y="9"/>
                  </a:lnTo>
                  <a:lnTo>
                    <a:pt x="453" y="9"/>
                  </a:lnTo>
                  <a:lnTo>
                    <a:pt x="453" y="5"/>
                  </a:lnTo>
                  <a:lnTo>
                    <a:pt x="455" y="2"/>
                  </a:lnTo>
                  <a:lnTo>
                    <a:pt x="455" y="2"/>
                  </a:lnTo>
                  <a:lnTo>
                    <a:pt x="458" y="0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6" y="2"/>
                  </a:lnTo>
                  <a:lnTo>
                    <a:pt x="466" y="2"/>
                  </a:lnTo>
                  <a:lnTo>
                    <a:pt x="471" y="5"/>
                  </a:lnTo>
                  <a:lnTo>
                    <a:pt x="47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Line 111"/>
          <p:cNvSpPr>
            <a:spLocks noChangeShapeType="1"/>
          </p:cNvSpPr>
          <p:nvPr userDrawn="1"/>
        </p:nvSpPr>
        <p:spPr bwMode="auto">
          <a:xfrm>
            <a:off x="5527675" y="971550"/>
            <a:ext cx="1136650" cy="0"/>
          </a:xfrm>
          <a:prstGeom prst="line">
            <a:avLst/>
          </a:prstGeom>
          <a:noFill/>
          <a:ln w="20638">
            <a:solidFill>
              <a:srgbClr val="F580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63" y="3577142"/>
            <a:ext cx="3669475" cy="512763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9475"/>
            <a:ext cx="2743200" cy="365125"/>
          </a:xfrm>
        </p:spPr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04" name="Freeform 12"/>
          <p:cNvSpPr>
            <a:spLocks/>
          </p:cNvSpPr>
          <p:nvPr userDrawn="1"/>
        </p:nvSpPr>
        <p:spPr bwMode="auto">
          <a:xfrm>
            <a:off x="1571625" y="1693863"/>
            <a:ext cx="1719263" cy="1722438"/>
          </a:xfrm>
          <a:custGeom>
            <a:avLst/>
            <a:gdLst/>
            <a:ahLst/>
            <a:cxnLst>
              <a:cxn ang="0">
                <a:pos x="1083" y="570"/>
              </a:cxn>
              <a:cxn ang="0">
                <a:pos x="1073" y="651"/>
              </a:cxn>
              <a:cxn ang="0">
                <a:pos x="1052" y="728"/>
              </a:cxn>
              <a:cxn ang="0">
                <a:pos x="1018" y="800"/>
              </a:cxn>
              <a:cxn ang="0">
                <a:pos x="977" y="866"/>
              </a:cxn>
              <a:cxn ang="0">
                <a:pos x="925" y="925"/>
              </a:cxn>
              <a:cxn ang="0">
                <a:pos x="867" y="976"/>
              </a:cxn>
              <a:cxn ang="0">
                <a:pos x="800" y="1018"/>
              </a:cxn>
              <a:cxn ang="0">
                <a:pos x="728" y="1051"/>
              </a:cxn>
              <a:cxn ang="0">
                <a:pos x="652" y="1073"/>
              </a:cxn>
              <a:cxn ang="0">
                <a:pos x="570" y="1083"/>
              </a:cxn>
              <a:cxn ang="0">
                <a:pos x="513" y="1083"/>
              </a:cxn>
              <a:cxn ang="0">
                <a:pos x="433" y="1073"/>
              </a:cxn>
              <a:cxn ang="0">
                <a:pos x="355" y="1051"/>
              </a:cxn>
              <a:cxn ang="0">
                <a:pos x="283" y="1018"/>
              </a:cxn>
              <a:cxn ang="0">
                <a:pos x="218" y="976"/>
              </a:cxn>
              <a:cxn ang="0">
                <a:pos x="158" y="925"/>
              </a:cxn>
              <a:cxn ang="0">
                <a:pos x="107" y="866"/>
              </a:cxn>
              <a:cxn ang="0">
                <a:pos x="65" y="800"/>
              </a:cxn>
              <a:cxn ang="0">
                <a:pos x="33" y="728"/>
              </a:cxn>
              <a:cxn ang="0">
                <a:pos x="10" y="651"/>
              </a:cxn>
              <a:cxn ang="0">
                <a:pos x="0" y="570"/>
              </a:cxn>
              <a:cxn ang="0">
                <a:pos x="0" y="515"/>
              </a:cxn>
              <a:cxn ang="0">
                <a:pos x="10" y="433"/>
              </a:cxn>
              <a:cxn ang="0">
                <a:pos x="33" y="356"/>
              </a:cxn>
              <a:cxn ang="0">
                <a:pos x="65" y="283"/>
              </a:cxn>
              <a:cxn ang="0">
                <a:pos x="107" y="218"/>
              </a:cxn>
              <a:cxn ang="0">
                <a:pos x="158" y="158"/>
              </a:cxn>
              <a:cxn ang="0">
                <a:pos x="218" y="108"/>
              </a:cxn>
              <a:cxn ang="0">
                <a:pos x="283" y="65"/>
              </a:cxn>
              <a:cxn ang="0">
                <a:pos x="355" y="33"/>
              </a:cxn>
              <a:cxn ang="0">
                <a:pos x="433" y="11"/>
              </a:cxn>
              <a:cxn ang="0">
                <a:pos x="513" y="0"/>
              </a:cxn>
              <a:cxn ang="0">
                <a:pos x="570" y="0"/>
              </a:cxn>
              <a:cxn ang="0">
                <a:pos x="652" y="11"/>
              </a:cxn>
              <a:cxn ang="0">
                <a:pos x="728" y="33"/>
              </a:cxn>
              <a:cxn ang="0">
                <a:pos x="800" y="65"/>
              </a:cxn>
              <a:cxn ang="0">
                <a:pos x="867" y="108"/>
              </a:cxn>
              <a:cxn ang="0">
                <a:pos x="925" y="158"/>
              </a:cxn>
              <a:cxn ang="0">
                <a:pos x="977" y="218"/>
              </a:cxn>
              <a:cxn ang="0">
                <a:pos x="1018" y="283"/>
              </a:cxn>
              <a:cxn ang="0">
                <a:pos x="1052" y="356"/>
              </a:cxn>
              <a:cxn ang="0">
                <a:pos x="1073" y="433"/>
              </a:cxn>
              <a:cxn ang="0">
                <a:pos x="1083" y="515"/>
              </a:cxn>
            </a:cxnLst>
            <a:rect l="0" t="0" r="r" b="b"/>
            <a:pathLst>
              <a:path w="1083" h="1085">
                <a:moveTo>
                  <a:pt x="1083" y="541"/>
                </a:moveTo>
                <a:lnTo>
                  <a:pt x="1083" y="541"/>
                </a:lnTo>
                <a:lnTo>
                  <a:pt x="1083" y="570"/>
                </a:lnTo>
                <a:lnTo>
                  <a:pt x="1082" y="598"/>
                </a:lnTo>
                <a:lnTo>
                  <a:pt x="1078" y="625"/>
                </a:lnTo>
                <a:lnTo>
                  <a:pt x="1073" y="651"/>
                </a:lnTo>
                <a:lnTo>
                  <a:pt x="1067" y="678"/>
                </a:lnTo>
                <a:lnTo>
                  <a:pt x="1060" y="703"/>
                </a:lnTo>
                <a:lnTo>
                  <a:pt x="1052" y="728"/>
                </a:lnTo>
                <a:lnTo>
                  <a:pt x="1042" y="753"/>
                </a:lnTo>
                <a:lnTo>
                  <a:pt x="1030" y="776"/>
                </a:lnTo>
                <a:lnTo>
                  <a:pt x="1018" y="800"/>
                </a:lnTo>
                <a:lnTo>
                  <a:pt x="1005" y="823"/>
                </a:lnTo>
                <a:lnTo>
                  <a:pt x="992" y="845"/>
                </a:lnTo>
                <a:lnTo>
                  <a:pt x="977" y="866"/>
                </a:lnTo>
                <a:lnTo>
                  <a:pt x="960" y="886"/>
                </a:lnTo>
                <a:lnTo>
                  <a:pt x="943" y="906"/>
                </a:lnTo>
                <a:lnTo>
                  <a:pt x="925" y="925"/>
                </a:lnTo>
                <a:lnTo>
                  <a:pt x="907" y="943"/>
                </a:lnTo>
                <a:lnTo>
                  <a:pt x="887" y="960"/>
                </a:lnTo>
                <a:lnTo>
                  <a:pt x="867" y="976"/>
                </a:lnTo>
                <a:lnTo>
                  <a:pt x="845" y="991"/>
                </a:lnTo>
                <a:lnTo>
                  <a:pt x="823" y="1006"/>
                </a:lnTo>
                <a:lnTo>
                  <a:pt x="800" y="1018"/>
                </a:lnTo>
                <a:lnTo>
                  <a:pt x="777" y="1031"/>
                </a:lnTo>
                <a:lnTo>
                  <a:pt x="753" y="1041"/>
                </a:lnTo>
                <a:lnTo>
                  <a:pt x="728" y="1051"/>
                </a:lnTo>
                <a:lnTo>
                  <a:pt x="703" y="1060"/>
                </a:lnTo>
                <a:lnTo>
                  <a:pt x="677" y="1066"/>
                </a:lnTo>
                <a:lnTo>
                  <a:pt x="652" y="1073"/>
                </a:lnTo>
                <a:lnTo>
                  <a:pt x="625" y="1078"/>
                </a:lnTo>
                <a:lnTo>
                  <a:pt x="597" y="1081"/>
                </a:lnTo>
                <a:lnTo>
                  <a:pt x="570" y="1083"/>
                </a:lnTo>
                <a:lnTo>
                  <a:pt x="542" y="1085"/>
                </a:lnTo>
                <a:lnTo>
                  <a:pt x="542" y="1085"/>
                </a:lnTo>
                <a:lnTo>
                  <a:pt x="513" y="1083"/>
                </a:lnTo>
                <a:lnTo>
                  <a:pt x="487" y="1081"/>
                </a:lnTo>
                <a:lnTo>
                  <a:pt x="460" y="1078"/>
                </a:lnTo>
                <a:lnTo>
                  <a:pt x="433" y="1073"/>
                </a:lnTo>
                <a:lnTo>
                  <a:pt x="407" y="1066"/>
                </a:lnTo>
                <a:lnTo>
                  <a:pt x="380" y="1060"/>
                </a:lnTo>
                <a:lnTo>
                  <a:pt x="355" y="1051"/>
                </a:lnTo>
                <a:lnTo>
                  <a:pt x="332" y="1041"/>
                </a:lnTo>
                <a:lnTo>
                  <a:pt x="307" y="1031"/>
                </a:lnTo>
                <a:lnTo>
                  <a:pt x="283" y="1018"/>
                </a:lnTo>
                <a:lnTo>
                  <a:pt x="260" y="1006"/>
                </a:lnTo>
                <a:lnTo>
                  <a:pt x="238" y="991"/>
                </a:lnTo>
                <a:lnTo>
                  <a:pt x="218" y="976"/>
                </a:lnTo>
                <a:lnTo>
                  <a:pt x="197" y="960"/>
                </a:lnTo>
                <a:lnTo>
                  <a:pt x="177" y="943"/>
                </a:lnTo>
                <a:lnTo>
                  <a:pt x="158" y="925"/>
                </a:lnTo>
                <a:lnTo>
                  <a:pt x="140" y="906"/>
                </a:lnTo>
                <a:lnTo>
                  <a:pt x="123" y="886"/>
                </a:lnTo>
                <a:lnTo>
                  <a:pt x="107" y="866"/>
                </a:lnTo>
                <a:lnTo>
                  <a:pt x="92" y="845"/>
                </a:lnTo>
                <a:lnTo>
                  <a:pt x="78" y="823"/>
                </a:lnTo>
                <a:lnTo>
                  <a:pt x="65" y="800"/>
                </a:lnTo>
                <a:lnTo>
                  <a:pt x="53" y="776"/>
                </a:lnTo>
                <a:lnTo>
                  <a:pt x="42" y="753"/>
                </a:lnTo>
                <a:lnTo>
                  <a:pt x="33" y="728"/>
                </a:lnTo>
                <a:lnTo>
                  <a:pt x="23" y="703"/>
                </a:lnTo>
                <a:lnTo>
                  <a:pt x="17" y="678"/>
                </a:lnTo>
                <a:lnTo>
                  <a:pt x="10" y="651"/>
                </a:lnTo>
                <a:lnTo>
                  <a:pt x="7" y="625"/>
                </a:lnTo>
                <a:lnTo>
                  <a:pt x="3" y="598"/>
                </a:lnTo>
                <a:lnTo>
                  <a:pt x="0" y="570"/>
                </a:lnTo>
                <a:lnTo>
                  <a:pt x="0" y="541"/>
                </a:lnTo>
                <a:lnTo>
                  <a:pt x="0" y="541"/>
                </a:lnTo>
                <a:lnTo>
                  <a:pt x="0" y="515"/>
                </a:lnTo>
                <a:lnTo>
                  <a:pt x="3" y="486"/>
                </a:lnTo>
                <a:lnTo>
                  <a:pt x="7" y="460"/>
                </a:lnTo>
                <a:lnTo>
                  <a:pt x="10" y="433"/>
                </a:lnTo>
                <a:lnTo>
                  <a:pt x="17" y="406"/>
                </a:lnTo>
                <a:lnTo>
                  <a:pt x="23" y="381"/>
                </a:lnTo>
                <a:lnTo>
                  <a:pt x="33" y="356"/>
                </a:lnTo>
                <a:lnTo>
                  <a:pt x="42" y="331"/>
                </a:lnTo>
                <a:lnTo>
                  <a:pt x="53" y="306"/>
                </a:lnTo>
                <a:lnTo>
                  <a:pt x="65" y="283"/>
                </a:lnTo>
                <a:lnTo>
                  <a:pt x="78" y="261"/>
                </a:lnTo>
                <a:lnTo>
                  <a:pt x="92" y="238"/>
                </a:lnTo>
                <a:lnTo>
                  <a:pt x="107" y="218"/>
                </a:lnTo>
                <a:lnTo>
                  <a:pt x="123" y="196"/>
                </a:lnTo>
                <a:lnTo>
                  <a:pt x="140" y="178"/>
                </a:lnTo>
                <a:lnTo>
                  <a:pt x="158" y="158"/>
                </a:lnTo>
                <a:lnTo>
                  <a:pt x="177" y="141"/>
                </a:lnTo>
                <a:lnTo>
                  <a:pt x="197" y="123"/>
                </a:lnTo>
                <a:lnTo>
                  <a:pt x="218" y="108"/>
                </a:lnTo>
                <a:lnTo>
                  <a:pt x="238" y="93"/>
                </a:lnTo>
                <a:lnTo>
                  <a:pt x="260" y="78"/>
                </a:lnTo>
                <a:lnTo>
                  <a:pt x="283" y="65"/>
                </a:lnTo>
                <a:lnTo>
                  <a:pt x="307" y="53"/>
                </a:lnTo>
                <a:lnTo>
                  <a:pt x="332" y="43"/>
                </a:lnTo>
                <a:lnTo>
                  <a:pt x="355" y="33"/>
                </a:lnTo>
                <a:lnTo>
                  <a:pt x="380" y="25"/>
                </a:lnTo>
                <a:lnTo>
                  <a:pt x="407" y="16"/>
                </a:lnTo>
                <a:lnTo>
                  <a:pt x="433" y="11"/>
                </a:lnTo>
                <a:lnTo>
                  <a:pt x="460" y="6"/>
                </a:lnTo>
                <a:lnTo>
                  <a:pt x="487" y="3"/>
                </a:lnTo>
                <a:lnTo>
                  <a:pt x="513" y="0"/>
                </a:lnTo>
                <a:lnTo>
                  <a:pt x="542" y="0"/>
                </a:lnTo>
                <a:lnTo>
                  <a:pt x="542" y="0"/>
                </a:lnTo>
                <a:lnTo>
                  <a:pt x="570" y="0"/>
                </a:lnTo>
                <a:lnTo>
                  <a:pt x="597" y="3"/>
                </a:lnTo>
                <a:lnTo>
                  <a:pt x="625" y="6"/>
                </a:lnTo>
                <a:lnTo>
                  <a:pt x="652" y="11"/>
                </a:lnTo>
                <a:lnTo>
                  <a:pt x="677" y="16"/>
                </a:lnTo>
                <a:lnTo>
                  <a:pt x="703" y="25"/>
                </a:lnTo>
                <a:lnTo>
                  <a:pt x="728" y="33"/>
                </a:lnTo>
                <a:lnTo>
                  <a:pt x="753" y="43"/>
                </a:lnTo>
                <a:lnTo>
                  <a:pt x="777" y="53"/>
                </a:lnTo>
                <a:lnTo>
                  <a:pt x="800" y="65"/>
                </a:lnTo>
                <a:lnTo>
                  <a:pt x="823" y="78"/>
                </a:lnTo>
                <a:lnTo>
                  <a:pt x="845" y="93"/>
                </a:lnTo>
                <a:lnTo>
                  <a:pt x="867" y="108"/>
                </a:lnTo>
                <a:lnTo>
                  <a:pt x="887" y="123"/>
                </a:lnTo>
                <a:lnTo>
                  <a:pt x="907" y="141"/>
                </a:lnTo>
                <a:lnTo>
                  <a:pt x="925" y="158"/>
                </a:lnTo>
                <a:lnTo>
                  <a:pt x="943" y="178"/>
                </a:lnTo>
                <a:lnTo>
                  <a:pt x="960" y="196"/>
                </a:lnTo>
                <a:lnTo>
                  <a:pt x="977" y="218"/>
                </a:lnTo>
                <a:lnTo>
                  <a:pt x="992" y="238"/>
                </a:lnTo>
                <a:lnTo>
                  <a:pt x="1005" y="261"/>
                </a:lnTo>
                <a:lnTo>
                  <a:pt x="1018" y="283"/>
                </a:lnTo>
                <a:lnTo>
                  <a:pt x="1030" y="306"/>
                </a:lnTo>
                <a:lnTo>
                  <a:pt x="1042" y="331"/>
                </a:lnTo>
                <a:lnTo>
                  <a:pt x="1052" y="356"/>
                </a:lnTo>
                <a:lnTo>
                  <a:pt x="1060" y="381"/>
                </a:lnTo>
                <a:lnTo>
                  <a:pt x="1067" y="406"/>
                </a:lnTo>
                <a:lnTo>
                  <a:pt x="1073" y="433"/>
                </a:lnTo>
                <a:lnTo>
                  <a:pt x="1078" y="460"/>
                </a:lnTo>
                <a:lnTo>
                  <a:pt x="1082" y="486"/>
                </a:lnTo>
                <a:lnTo>
                  <a:pt x="1083" y="515"/>
                </a:lnTo>
                <a:lnTo>
                  <a:pt x="1083" y="541"/>
                </a:lnTo>
                <a:lnTo>
                  <a:pt x="1083" y="5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 userDrawn="1"/>
        </p:nvSpPr>
        <p:spPr bwMode="auto">
          <a:xfrm>
            <a:off x="2463800" y="1968500"/>
            <a:ext cx="242888" cy="249238"/>
          </a:xfrm>
          <a:custGeom>
            <a:avLst/>
            <a:gdLst/>
            <a:ahLst/>
            <a:cxnLst>
              <a:cxn ang="0">
                <a:pos x="6" y="50"/>
              </a:cxn>
              <a:cxn ang="0">
                <a:pos x="6" y="50"/>
              </a:cxn>
              <a:cxn ang="0">
                <a:pos x="1" y="68"/>
              </a:cxn>
              <a:cxn ang="0">
                <a:pos x="0" y="85"/>
              </a:cxn>
              <a:cxn ang="0">
                <a:pos x="1" y="102"/>
              </a:cxn>
              <a:cxn ang="0">
                <a:pos x="6" y="117"/>
              </a:cxn>
              <a:cxn ang="0">
                <a:pos x="13" y="130"/>
              </a:cxn>
              <a:cxn ang="0">
                <a:pos x="23" y="142"/>
              </a:cxn>
              <a:cxn ang="0">
                <a:pos x="33" y="148"/>
              </a:cxn>
              <a:cxn ang="0">
                <a:pos x="45" y="153"/>
              </a:cxn>
              <a:cxn ang="0">
                <a:pos x="45" y="153"/>
              </a:cxn>
              <a:cxn ang="0">
                <a:pos x="56" y="155"/>
              </a:cxn>
              <a:cxn ang="0">
                <a:pos x="66" y="157"/>
              </a:cxn>
              <a:cxn ang="0">
                <a:pos x="76" y="155"/>
              </a:cxn>
              <a:cxn ang="0">
                <a:pos x="85" y="153"/>
              </a:cxn>
              <a:cxn ang="0">
                <a:pos x="93" y="152"/>
              </a:cxn>
              <a:cxn ang="0">
                <a:pos x="101" y="147"/>
              </a:cxn>
              <a:cxn ang="0">
                <a:pos x="116" y="137"/>
              </a:cxn>
              <a:cxn ang="0">
                <a:pos x="130" y="125"/>
              </a:cxn>
              <a:cxn ang="0">
                <a:pos x="140" y="110"/>
              </a:cxn>
              <a:cxn ang="0">
                <a:pos x="146" y="95"/>
              </a:cxn>
              <a:cxn ang="0">
                <a:pos x="151" y="78"/>
              </a:cxn>
              <a:cxn ang="0">
                <a:pos x="153" y="62"/>
              </a:cxn>
              <a:cxn ang="0">
                <a:pos x="151" y="45"/>
              </a:cxn>
              <a:cxn ang="0">
                <a:pos x="146" y="30"/>
              </a:cxn>
              <a:cxn ang="0">
                <a:pos x="143" y="23"/>
              </a:cxn>
              <a:cxn ang="0">
                <a:pos x="138" y="18"/>
              </a:cxn>
              <a:cxn ang="0">
                <a:pos x="133" y="13"/>
              </a:cxn>
              <a:cxn ang="0">
                <a:pos x="126" y="8"/>
              </a:cxn>
              <a:cxn ang="0">
                <a:pos x="120" y="5"/>
              </a:cxn>
              <a:cxn ang="0">
                <a:pos x="111" y="2"/>
              </a:cxn>
              <a:cxn ang="0">
                <a:pos x="101" y="0"/>
              </a:cxn>
              <a:cxn ang="0">
                <a:pos x="91" y="0"/>
              </a:cxn>
              <a:cxn ang="0">
                <a:pos x="81" y="0"/>
              </a:cxn>
              <a:cxn ang="0">
                <a:pos x="70" y="3"/>
              </a:cxn>
              <a:cxn ang="0">
                <a:pos x="70" y="3"/>
              </a:cxn>
              <a:cxn ang="0">
                <a:pos x="58" y="5"/>
              </a:cxn>
              <a:cxn ang="0">
                <a:pos x="48" y="10"/>
              </a:cxn>
              <a:cxn ang="0">
                <a:pos x="40" y="15"/>
              </a:cxn>
              <a:cxn ang="0">
                <a:pos x="30" y="22"/>
              </a:cxn>
              <a:cxn ang="0">
                <a:pos x="21" y="28"/>
              </a:cxn>
              <a:cxn ang="0">
                <a:pos x="15" y="37"/>
              </a:cxn>
              <a:cxn ang="0">
                <a:pos x="10" y="43"/>
              </a:cxn>
              <a:cxn ang="0">
                <a:pos x="6" y="50"/>
              </a:cxn>
              <a:cxn ang="0">
                <a:pos x="6" y="50"/>
              </a:cxn>
            </a:cxnLst>
            <a:rect l="0" t="0" r="r" b="b"/>
            <a:pathLst>
              <a:path w="153" h="157">
                <a:moveTo>
                  <a:pt x="6" y="50"/>
                </a:moveTo>
                <a:lnTo>
                  <a:pt x="6" y="50"/>
                </a:lnTo>
                <a:lnTo>
                  <a:pt x="1" y="68"/>
                </a:lnTo>
                <a:lnTo>
                  <a:pt x="0" y="85"/>
                </a:lnTo>
                <a:lnTo>
                  <a:pt x="1" y="102"/>
                </a:lnTo>
                <a:lnTo>
                  <a:pt x="6" y="117"/>
                </a:lnTo>
                <a:lnTo>
                  <a:pt x="13" y="130"/>
                </a:lnTo>
                <a:lnTo>
                  <a:pt x="23" y="142"/>
                </a:lnTo>
                <a:lnTo>
                  <a:pt x="33" y="148"/>
                </a:lnTo>
                <a:lnTo>
                  <a:pt x="45" y="153"/>
                </a:lnTo>
                <a:lnTo>
                  <a:pt x="45" y="153"/>
                </a:lnTo>
                <a:lnTo>
                  <a:pt x="56" y="155"/>
                </a:lnTo>
                <a:lnTo>
                  <a:pt x="66" y="157"/>
                </a:lnTo>
                <a:lnTo>
                  <a:pt x="76" y="155"/>
                </a:lnTo>
                <a:lnTo>
                  <a:pt x="85" y="153"/>
                </a:lnTo>
                <a:lnTo>
                  <a:pt x="93" y="152"/>
                </a:lnTo>
                <a:lnTo>
                  <a:pt x="101" y="147"/>
                </a:lnTo>
                <a:lnTo>
                  <a:pt x="116" y="137"/>
                </a:lnTo>
                <a:lnTo>
                  <a:pt x="130" y="125"/>
                </a:lnTo>
                <a:lnTo>
                  <a:pt x="140" y="110"/>
                </a:lnTo>
                <a:lnTo>
                  <a:pt x="146" y="95"/>
                </a:lnTo>
                <a:lnTo>
                  <a:pt x="151" y="78"/>
                </a:lnTo>
                <a:lnTo>
                  <a:pt x="153" y="62"/>
                </a:lnTo>
                <a:lnTo>
                  <a:pt x="151" y="45"/>
                </a:lnTo>
                <a:lnTo>
                  <a:pt x="146" y="30"/>
                </a:lnTo>
                <a:lnTo>
                  <a:pt x="143" y="23"/>
                </a:lnTo>
                <a:lnTo>
                  <a:pt x="138" y="18"/>
                </a:lnTo>
                <a:lnTo>
                  <a:pt x="133" y="13"/>
                </a:lnTo>
                <a:lnTo>
                  <a:pt x="126" y="8"/>
                </a:lnTo>
                <a:lnTo>
                  <a:pt x="120" y="5"/>
                </a:lnTo>
                <a:lnTo>
                  <a:pt x="111" y="2"/>
                </a:lnTo>
                <a:lnTo>
                  <a:pt x="101" y="0"/>
                </a:lnTo>
                <a:lnTo>
                  <a:pt x="91" y="0"/>
                </a:lnTo>
                <a:lnTo>
                  <a:pt x="81" y="0"/>
                </a:lnTo>
                <a:lnTo>
                  <a:pt x="70" y="3"/>
                </a:lnTo>
                <a:lnTo>
                  <a:pt x="70" y="3"/>
                </a:lnTo>
                <a:lnTo>
                  <a:pt x="58" y="5"/>
                </a:lnTo>
                <a:lnTo>
                  <a:pt x="48" y="10"/>
                </a:lnTo>
                <a:lnTo>
                  <a:pt x="40" y="15"/>
                </a:lnTo>
                <a:lnTo>
                  <a:pt x="30" y="22"/>
                </a:lnTo>
                <a:lnTo>
                  <a:pt x="21" y="28"/>
                </a:lnTo>
                <a:lnTo>
                  <a:pt x="15" y="37"/>
                </a:lnTo>
                <a:lnTo>
                  <a:pt x="10" y="43"/>
                </a:lnTo>
                <a:lnTo>
                  <a:pt x="6" y="50"/>
                </a:lnTo>
                <a:lnTo>
                  <a:pt x="6" y="50"/>
                </a:lnTo>
                <a:close/>
              </a:path>
            </a:pathLst>
          </a:custGeom>
          <a:solidFill>
            <a:srgbClr val="1BA6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Freeform 14"/>
          <p:cNvSpPr>
            <a:spLocks/>
          </p:cNvSpPr>
          <p:nvPr userDrawn="1"/>
        </p:nvSpPr>
        <p:spPr bwMode="auto">
          <a:xfrm>
            <a:off x="2159000" y="2270125"/>
            <a:ext cx="504825" cy="869950"/>
          </a:xfrm>
          <a:custGeom>
            <a:avLst/>
            <a:gdLst/>
            <a:ahLst/>
            <a:cxnLst>
              <a:cxn ang="0">
                <a:pos x="85" y="73"/>
              </a:cxn>
              <a:cxn ang="0">
                <a:pos x="42" y="107"/>
              </a:cxn>
              <a:cxn ang="0">
                <a:pos x="18" y="132"/>
              </a:cxn>
              <a:cxn ang="0">
                <a:pos x="5" y="160"/>
              </a:cxn>
              <a:cxn ang="0">
                <a:pos x="3" y="175"/>
              </a:cxn>
              <a:cxn ang="0">
                <a:pos x="10" y="175"/>
              </a:cxn>
              <a:cxn ang="0">
                <a:pos x="30" y="168"/>
              </a:cxn>
              <a:cxn ang="0">
                <a:pos x="57" y="150"/>
              </a:cxn>
              <a:cxn ang="0">
                <a:pos x="83" y="137"/>
              </a:cxn>
              <a:cxn ang="0">
                <a:pos x="98" y="135"/>
              </a:cxn>
              <a:cxn ang="0">
                <a:pos x="115" y="138"/>
              </a:cxn>
              <a:cxn ang="0">
                <a:pos x="95" y="212"/>
              </a:cxn>
              <a:cxn ang="0">
                <a:pos x="50" y="350"/>
              </a:cxn>
              <a:cxn ang="0">
                <a:pos x="25" y="420"/>
              </a:cxn>
              <a:cxn ang="0">
                <a:pos x="3" y="485"/>
              </a:cxn>
              <a:cxn ang="0">
                <a:pos x="0" y="513"/>
              </a:cxn>
              <a:cxn ang="0">
                <a:pos x="5" y="528"/>
              </a:cxn>
              <a:cxn ang="0">
                <a:pos x="17" y="540"/>
              </a:cxn>
              <a:cxn ang="0">
                <a:pos x="38" y="547"/>
              </a:cxn>
              <a:cxn ang="0">
                <a:pos x="53" y="548"/>
              </a:cxn>
              <a:cxn ang="0">
                <a:pos x="75" y="547"/>
              </a:cxn>
              <a:cxn ang="0">
                <a:pos x="118" y="532"/>
              </a:cxn>
              <a:cxn ang="0">
                <a:pos x="160" y="507"/>
              </a:cxn>
              <a:cxn ang="0">
                <a:pos x="217" y="465"/>
              </a:cxn>
              <a:cxn ang="0">
                <a:pos x="253" y="437"/>
              </a:cxn>
              <a:cxn ang="0">
                <a:pos x="285" y="407"/>
              </a:cxn>
              <a:cxn ang="0">
                <a:pos x="307" y="373"/>
              </a:cxn>
              <a:cxn ang="0">
                <a:pos x="318" y="335"/>
              </a:cxn>
              <a:cxn ang="0">
                <a:pos x="308" y="335"/>
              </a:cxn>
              <a:cxn ang="0">
                <a:pos x="290" y="342"/>
              </a:cxn>
              <a:cxn ang="0">
                <a:pos x="265" y="360"/>
              </a:cxn>
              <a:cxn ang="0">
                <a:pos x="248" y="375"/>
              </a:cxn>
              <a:cxn ang="0">
                <a:pos x="217" y="402"/>
              </a:cxn>
              <a:cxn ang="0">
                <a:pos x="198" y="412"/>
              </a:cxn>
              <a:cxn ang="0">
                <a:pos x="175" y="412"/>
              </a:cxn>
              <a:cxn ang="0">
                <a:pos x="192" y="343"/>
              </a:cxn>
              <a:cxn ang="0">
                <a:pos x="233" y="197"/>
              </a:cxn>
              <a:cxn ang="0">
                <a:pos x="255" y="127"/>
              </a:cxn>
              <a:cxn ang="0">
                <a:pos x="277" y="72"/>
              </a:cxn>
              <a:cxn ang="0">
                <a:pos x="283" y="38"/>
              </a:cxn>
              <a:cxn ang="0">
                <a:pos x="280" y="25"/>
              </a:cxn>
              <a:cxn ang="0">
                <a:pos x="272" y="12"/>
              </a:cxn>
              <a:cxn ang="0">
                <a:pos x="257" y="0"/>
              </a:cxn>
              <a:cxn ang="0">
                <a:pos x="232" y="5"/>
              </a:cxn>
              <a:cxn ang="0">
                <a:pos x="185" y="18"/>
              </a:cxn>
              <a:cxn ang="0">
                <a:pos x="142" y="37"/>
              </a:cxn>
              <a:cxn ang="0">
                <a:pos x="103" y="60"/>
              </a:cxn>
              <a:cxn ang="0">
                <a:pos x="85" y="73"/>
              </a:cxn>
            </a:cxnLst>
            <a:rect l="0" t="0" r="r" b="b"/>
            <a:pathLst>
              <a:path w="318" h="548">
                <a:moveTo>
                  <a:pt x="85" y="73"/>
                </a:moveTo>
                <a:lnTo>
                  <a:pt x="85" y="73"/>
                </a:lnTo>
                <a:lnTo>
                  <a:pt x="57" y="95"/>
                </a:lnTo>
                <a:lnTo>
                  <a:pt x="42" y="107"/>
                </a:lnTo>
                <a:lnTo>
                  <a:pt x="30" y="118"/>
                </a:lnTo>
                <a:lnTo>
                  <a:pt x="18" y="132"/>
                </a:lnTo>
                <a:lnTo>
                  <a:pt x="10" y="145"/>
                </a:lnTo>
                <a:lnTo>
                  <a:pt x="5" y="160"/>
                </a:lnTo>
                <a:lnTo>
                  <a:pt x="5" y="167"/>
                </a:lnTo>
                <a:lnTo>
                  <a:pt x="3" y="175"/>
                </a:lnTo>
                <a:lnTo>
                  <a:pt x="3" y="175"/>
                </a:lnTo>
                <a:lnTo>
                  <a:pt x="10" y="175"/>
                </a:lnTo>
                <a:lnTo>
                  <a:pt x="17" y="173"/>
                </a:lnTo>
                <a:lnTo>
                  <a:pt x="30" y="168"/>
                </a:lnTo>
                <a:lnTo>
                  <a:pt x="43" y="160"/>
                </a:lnTo>
                <a:lnTo>
                  <a:pt x="57" y="150"/>
                </a:lnTo>
                <a:lnTo>
                  <a:pt x="70" y="142"/>
                </a:lnTo>
                <a:lnTo>
                  <a:pt x="83" y="137"/>
                </a:lnTo>
                <a:lnTo>
                  <a:pt x="92" y="135"/>
                </a:lnTo>
                <a:lnTo>
                  <a:pt x="98" y="135"/>
                </a:lnTo>
                <a:lnTo>
                  <a:pt x="107" y="135"/>
                </a:lnTo>
                <a:lnTo>
                  <a:pt x="115" y="138"/>
                </a:lnTo>
                <a:lnTo>
                  <a:pt x="115" y="138"/>
                </a:lnTo>
                <a:lnTo>
                  <a:pt x="95" y="212"/>
                </a:lnTo>
                <a:lnTo>
                  <a:pt x="73" y="282"/>
                </a:lnTo>
                <a:lnTo>
                  <a:pt x="50" y="350"/>
                </a:lnTo>
                <a:lnTo>
                  <a:pt x="25" y="420"/>
                </a:lnTo>
                <a:lnTo>
                  <a:pt x="25" y="420"/>
                </a:lnTo>
                <a:lnTo>
                  <a:pt x="10" y="463"/>
                </a:lnTo>
                <a:lnTo>
                  <a:pt x="3" y="485"/>
                </a:lnTo>
                <a:lnTo>
                  <a:pt x="0" y="505"/>
                </a:lnTo>
                <a:lnTo>
                  <a:pt x="0" y="513"/>
                </a:lnTo>
                <a:lnTo>
                  <a:pt x="2" y="522"/>
                </a:lnTo>
                <a:lnTo>
                  <a:pt x="5" y="528"/>
                </a:lnTo>
                <a:lnTo>
                  <a:pt x="10" y="535"/>
                </a:lnTo>
                <a:lnTo>
                  <a:pt x="17" y="540"/>
                </a:lnTo>
                <a:lnTo>
                  <a:pt x="27" y="545"/>
                </a:lnTo>
                <a:lnTo>
                  <a:pt x="38" y="547"/>
                </a:lnTo>
                <a:lnTo>
                  <a:pt x="53" y="548"/>
                </a:lnTo>
                <a:lnTo>
                  <a:pt x="53" y="548"/>
                </a:lnTo>
                <a:lnTo>
                  <a:pt x="63" y="547"/>
                </a:lnTo>
                <a:lnTo>
                  <a:pt x="75" y="547"/>
                </a:lnTo>
                <a:lnTo>
                  <a:pt x="97" y="540"/>
                </a:lnTo>
                <a:lnTo>
                  <a:pt x="118" y="532"/>
                </a:lnTo>
                <a:lnTo>
                  <a:pt x="140" y="520"/>
                </a:lnTo>
                <a:lnTo>
                  <a:pt x="160" y="507"/>
                </a:lnTo>
                <a:lnTo>
                  <a:pt x="180" y="493"/>
                </a:lnTo>
                <a:lnTo>
                  <a:pt x="217" y="465"/>
                </a:lnTo>
                <a:lnTo>
                  <a:pt x="217" y="465"/>
                </a:lnTo>
                <a:lnTo>
                  <a:pt x="253" y="437"/>
                </a:lnTo>
                <a:lnTo>
                  <a:pt x="270" y="422"/>
                </a:lnTo>
                <a:lnTo>
                  <a:pt x="285" y="407"/>
                </a:lnTo>
                <a:lnTo>
                  <a:pt x="297" y="390"/>
                </a:lnTo>
                <a:lnTo>
                  <a:pt x="307" y="373"/>
                </a:lnTo>
                <a:lnTo>
                  <a:pt x="315" y="355"/>
                </a:lnTo>
                <a:lnTo>
                  <a:pt x="318" y="335"/>
                </a:lnTo>
                <a:lnTo>
                  <a:pt x="318" y="335"/>
                </a:lnTo>
                <a:lnTo>
                  <a:pt x="308" y="335"/>
                </a:lnTo>
                <a:lnTo>
                  <a:pt x="298" y="337"/>
                </a:lnTo>
                <a:lnTo>
                  <a:pt x="290" y="342"/>
                </a:lnTo>
                <a:lnTo>
                  <a:pt x="282" y="347"/>
                </a:lnTo>
                <a:lnTo>
                  <a:pt x="265" y="360"/>
                </a:lnTo>
                <a:lnTo>
                  <a:pt x="248" y="375"/>
                </a:lnTo>
                <a:lnTo>
                  <a:pt x="248" y="375"/>
                </a:lnTo>
                <a:lnTo>
                  <a:pt x="233" y="388"/>
                </a:lnTo>
                <a:lnTo>
                  <a:pt x="217" y="402"/>
                </a:lnTo>
                <a:lnTo>
                  <a:pt x="208" y="407"/>
                </a:lnTo>
                <a:lnTo>
                  <a:pt x="198" y="412"/>
                </a:lnTo>
                <a:lnTo>
                  <a:pt x="187" y="413"/>
                </a:lnTo>
                <a:lnTo>
                  <a:pt x="175" y="412"/>
                </a:lnTo>
                <a:lnTo>
                  <a:pt x="175" y="412"/>
                </a:lnTo>
                <a:lnTo>
                  <a:pt x="192" y="343"/>
                </a:lnTo>
                <a:lnTo>
                  <a:pt x="212" y="270"/>
                </a:lnTo>
                <a:lnTo>
                  <a:pt x="233" y="197"/>
                </a:lnTo>
                <a:lnTo>
                  <a:pt x="255" y="127"/>
                </a:lnTo>
                <a:lnTo>
                  <a:pt x="255" y="127"/>
                </a:lnTo>
                <a:lnTo>
                  <a:pt x="270" y="90"/>
                </a:lnTo>
                <a:lnTo>
                  <a:pt x="277" y="72"/>
                </a:lnTo>
                <a:lnTo>
                  <a:pt x="282" y="55"/>
                </a:lnTo>
                <a:lnTo>
                  <a:pt x="283" y="38"/>
                </a:lnTo>
                <a:lnTo>
                  <a:pt x="282" y="32"/>
                </a:lnTo>
                <a:lnTo>
                  <a:pt x="280" y="25"/>
                </a:lnTo>
                <a:lnTo>
                  <a:pt x="277" y="18"/>
                </a:lnTo>
                <a:lnTo>
                  <a:pt x="272" y="12"/>
                </a:lnTo>
                <a:lnTo>
                  <a:pt x="265" y="5"/>
                </a:lnTo>
                <a:lnTo>
                  <a:pt x="257" y="0"/>
                </a:lnTo>
                <a:lnTo>
                  <a:pt x="257" y="0"/>
                </a:lnTo>
                <a:lnTo>
                  <a:pt x="232" y="5"/>
                </a:lnTo>
                <a:lnTo>
                  <a:pt x="208" y="12"/>
                </a:lnTo>
                <a:lnTo>
                  <a:pt x="185" y="18"/>
                </a:lnTo>
                <a:lnTo>
                  <a:pt x="163" y="27"/>
                </a:lnTo>
                <a:lnTo>
                  <a:pt x="142" y="37"/>
                </a:lnTo>
                <a:lnTo>
                  <a:pt x="122" y="48"/>
                </a:lnTo>
                <a:lnTo>
                  <a:pt x="103" y="60"/>
                </a:lnTo>
                <a:lnTo>
                  <a:pt x="85" y="73"/>
                </a:lnTo>
                <a:lnTo>
                  <a:pt x="85" y="73"/>
                </a:lnTo>
                <a:close/>
              </a:path>
            </a:pathLst>
          </a:custGeom>
          <a:solidFill>
            <a:srgbClr val="1BA6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AA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13" y="788293"/>
            <a:ext cx="6304918" cy="867086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chemeClr val="bg1"/>
                </a:solidFill>
                <a:latin typeface="TradeGothic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9475"/>
            <a:ext cx="2743200" cy="365125"/>
          </a:xfrm>
        </p:spPr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 userDrawn="1"/>
        </p:nvSpPr>
        <p:spPr bwMode="auto">
          <a:xfrm>
            <a:off x="1066800" y="1614488"/>
            <a:ext cx="1136650" cy="1588"/>
          </a:xfrm>
          <a:prstGeom prst="line">
            <a:avLst/>
          </a:prstGeom>
          <a:noFill/>
          <a:ln w="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5" name="Freeform 727"/>
          <p:cNvSpPr>
            <a:spLocks/>
          </p:cNvSpPr>
          <p:nvPr userDrawn="1"/>
        </p:nvSpPr>
        <p:spPr bwMode="auto">
          <a:xfrm>
            <a:off x="8918575" y="631825"/>
            <a:ext cx="3273425" cy="6226175"/>
          </a:xfrm>
          <a:custGeom>
            <a:avLst/>
            <a:gdLst/>
            <a:ahLst/>
            <a:cxnLst>
              <a:cxn ang="0">
                <a:pos x="1804" y="1872"/>
              </a:cxn>
              <a:cxn ang="0">
                <a:pos x="1869" y="1730"/>
              </a:cxn>
              <a:cxn ang="0">
                <a:pos x="1979" y="1624"/>
              </a:cxn>
              <a:cxn ang="0">
                <a:pos x="1955" y="757"/>
              </a:cxn>
              <a:cxn ang="0">
                <a:pos x="2062" y="657"/>
              </a:cxn>
              <a:cxn ang="0">
                <a:pos x="1997" y="95"/>
              </a:cxn>
              <a:cxn ang="0">
                <a:pos x="1860" y="20"/>
              </a:cxn>
              <a:cxn ang="0">
                <a:pos x="1704" y="2"/>
              </a:cxn>
              <a:cxn ang="0">
                <a:pos x="1587" y="29"/>
              </a:cxn>
              <a:cxn ang="0">
                <a:pos x="1497" y="77"/>
              </a:cxn>
              <a:cxn ang="0">
                <a:pos x="1369" y="225"/>
              </a:cxn>
              <a:cxn ang="0">
                <a:pos x="1324" y="417"/>
              </a:cxn>
              <a:cxn ang="0">
                <a:pos x="1339" y="519"/>
              </a:cxn>
              <a:cxn ang="0">
                <a:pos x="1389" y="634"/>
              </a:cxn>
              <a:cxn ang="0">
                <a:pos x="1505" y="752"/>
              </a:cxn>
              <a:cxn ang="0">
                <a:pos x="1659" y="815"/>
              </a:cxn>
              <a:cxn ang="0">
                <a:pos x="1915" y="1297"/>
              </a:cxn>
              <a:cxn ang="0">
                <a:pos x="1720" y="1422"/>
              </a:cxn>
              <a:cxn ang="0">
                <a:pos x="1574" y="1600"/>
              </a:cxn>
              <a:cxn ang="0">
                <a:pos x="1490" y="1819"/>
              </a:cxn>
              <a:cxn ang="0">
                <a:pos x="785" y="1802"/>
              </a:cxn>
              <a:cxn ang="0">
                <a:pos x="689" y="1667"/>
              </a:cxn>
              <a:cxn ang="0">
                <a:pos x="547" y="1582"/>
              </a:cxn>
              <a:cxn ang="0">
                <a:pos x="410" y="1559"/>
              </a:cxn>
              <a:cxn ang="0">
                <a:pos x="309" y="1572"/>
              </a:cxn>
              <a:cxn ang="0">
                <a:pos x="150" y="1652"/>
              </a:cxn>
              <a:cxn ang="0">
                <a:pos x="32" y="1809"/>
              </a:cxn>
              <a:cxn ang="0">
                <a:pos x="2" y="1927"/>
              </a:cxn>
              <a:cxn ang="0">
                <a:pos x="2" y="2010"/>
              </a:cxn>
              <a:cxn ang="0">
                <a:pos x="32" y="2129"/>
              </a:cxn>
              <a:cxn ang="0">
                <a:pos x="150" y="2285"/>
              </a:cxn>
              <a:cxn ang="0">
                <a:pos x="309" y="2367"/>
              </a:cxn>
              <a:cxn ang="0">
                <a:pos x="410" y="2379"/>
              </a:cxn>
              <a:cxn ang="0">
                <a:pos x="547" y="2355"/>
              </a:cxn>
              <a:cxn ang="0">
                <a:pos x="689" y="2270"/>
              </a:cxn>
              <a:cxn ang="0">
                <a:pos x="785" y="2135"/>
              </a:cxn>
              <a:cxn ang="0">
                <a:pos x="1490" y="2124"/>
              </a:cxn>
              <a:cxn ang="0">
                <a:pos x="1587" y="2360"/>
              </a:cxn>
              <a:cxn ang="0">
                <a:pos x="1102" y="3154"/>
              </a:cxn>
              <a:cxn ang="0">
                <a:pos x="937" y="3142"/>
              </a:cxn>
              <a:cxn ang="0">
                <a:pos x="780" y="3195"/>
              </a:cxn>
              <a:cxn ang="0">
                <a:pos x="654" y="3310"/>
              </a:cxn>
              <a:cxn ang="0">
                <a:pos x="612" y="3384"/>
              </a:cxn>
              <a:cxn ang="0">
                <a:pos x="579" y="3539"/>
              </a:cxn>
              <a:cxn ang="0">
                <a:pos x="620" y="3729"/>
              </a:cxn>
              <a:cxn ang="0">
                <a:pos x="702" y="3844"/>
              </a:cxn>
              <a:cxn ang="0">
                <a:pos x="784" y="3904"/>
              </a:cxn>
              <a:cxn ang="0">
                <a:pos x="1204" y="3897"/>
              </a:cxn>
              <a:cxn ang="0">
                <a:pos x="1305" y="3809"/>
              </a:cxn>
              <a:cxn ang="0">
                <a:pos x="1372" y="3694"/>
              </a:cxn>
              <a:cxn ang="0">
                <a:pos x="1399" y="3529"/>
              </a:cxn>
              <a:cxn ang="0">
                <a:pos x="1357" y="3369"/>
              </a:cxn>
              <a:cxn ang="0">
                <a:pos x="1802" y="2579"/>
              </a:cxn>
              <a:cxn ang="0">
                <a:pos x="1959" y="2657"/>
              </a:cxn>
              <a:cxn ang="0">
                <a:pos x="2062" y="2357"/>
              </a:cxn>
              <a:cxn ang="0">
                <a:pos x="1930" y="2277"/>
              </a:cxn>
              <a:cxn ang="0">
                <a:pos x="1835" y="2154"/>
              </a:cxn>
              <a:cxn ang="0">
                <a:pos x="1794" y="2002"/>
              </a:cxn>
            </a:cxnLst>
            <a:rect l="0" t="0" r="r" b="b"/>
            <a:pathLst>
              <a:path w="2062" h="3922">
                <a:moveTo>
                  <a:pt x="1792" y="1969"/>
                </a:moveTo>
                <a:lnTo>
                  <a:pt x="1792" y="1969"/>
                </a:lnTo>
                <a:lnTo>
                  <a:pt x="1794" y="1935"/>
                </a:lnTo>
                <a:lnTo>
                  <a:pt x="1797" y="1904"/>
                </a:lnTo>
                <a:lnTo>
                  <a:pt x="1804" y="1872"/>
                </a:lnTo>
                <a:lnTo>
                  <a:pt x="1812" y="1842"/>
                </a:lnTo>
                <a:lnTo>
                  <a:pt x="1824" y="1812"/>
                </a:lnTo>
                <a:lnTo>
                  <a:pt x="1835" y="1784"/>
                </a:lnTo>
                <a:lnTo>
                  <a:pt x="1850" y="1757"/>
                </a:lnTo>
                <a:lnTo>
                  <a:pt x="1869" y="1730"/>
                </a:lnTo>
                <a:lnTo>
                  <a:pt x="1887" y="1705"/>
                </a:lnTo>
                <a:lnTo>
                  <a:pt x="1907" y="1682"/>
                </a:lnTo>
                <a:lnTo>
                  <a:pt x="1930" y="1660"/>
                </a:lnTo>
                <a:lnTo>
                  <a:pt x="1954" y="1642"/>
                </a:lnTo>
                <a:lnTo>
                  <a:pt x="1979" y="1624"/>
                </a:lnTo>
                <a:lnTo>
                  <a:pt x="2005" y="1607"/>
                </a:lnTo>
                <a:lnTo>
                  <a:pt x="2034" y="1594"/>
                </a:lnTo>
                <a:lnTo>
                  <a:pt x="2062" y="1580"/>
                </a:lnTo>
                <a:lnTo>
                  <a:pt x="2062" y="1087"/>
                </a:lnTo>
                <a:lnTo>
                  <a:pt x="1955" y="757"/>
                </a:lnTo>
                <a:lnTo>
                  <a:pt x="1955" y="757"/>
                </a:lnTo>
                <a:lnTo>
                  <a:pt x="1985" y="735"/>
                </a:lnTo>
                <a:lnTo>
                  <a:pt x="2014" y="712"/>
                </a:lnTo>
                <a:lnTo>
                  <a:pt x="2039" y="685"/>
                </a:lnTo>
                <a:lnTo>
                  <a:pt x="2062" y="657"/>
                </a:lnTo>
                <a:lnTo>
                  <a:pt x="2062" y="165"/>
                </a:lnTo>
                <a:lnTo>
                  <a:pt x="2062" y="165"/>
                </a:lnTo>
                <a:lnTo>
                  <a:pt x="2042" y="140"/>
                </a:lnTo>
                <a:lnTo>
                  <a:pt x="2020" y="117"/>
                </a:lnTo>
                <a:lnTo>
                  <a:pt x="1997" y="95"/>
                </a:lnTo>
                <a:lnTo>
                  <a:pt x="1972" y="77"/>
                </a:lnTo>
                <a:lnTo>
                  <a:pt x="1945" y="60"/>
                </a:lnTo>
                <a:lnTo>
                  <a:pt x="1919" y="45"/>
                </a:lnTo>
                <a:lnTo>
                  <a:pt x="1890" y="32"/>
                </a:lnTo>
                <a:lnTo>
                  <a:pt x="1860" y="20"/>
                </a:lnTo>
                <a:lnTo>
                  <a:pt x="1830" y="12"/>
                </a:lnTo>
                <a:lnTo>
                  <a:pt x="1799" y="5"/>
                </a:lnTo>
                <a:lnTo>
                  <a:pt x="1767" y="2"/>
                </a:lnTo>
                <a:lnTo>
                  <a:pt x="1735" y="0"/>
                </a:lnTo>
                <a:lnTo>
                  <a:pt x="1704" y="2"/>
                </a:lnTo>
                <a:lnTo>
                  <a:pt x="1672" y="5"/>
                </a:lnTo>
                <a:lnTo>
                  <a:pt x="1639" y="12"/>
                </a:lnTo>
                <a:lnTo>
                  <a:pt x="1607" y="20"/>
                </a:lnTo>
                <a:lnTo>
                  <a:pt x="1607" y="20"/>
                </a:lnTo>
                <a:lnTo>
                  <a:pt x="1587" y="29"/>
                </a:lnTo>
                <a:lnTo>
                  <a:pt x="1567" y="35"/>
                </a:lnTo>
                <a:lnTo>
                  <a:pt x="1549" y="45"/>
                </a:lnTo>
                <a:lnTo>
                  <a:pt x="1530" y="55"/>
                </a:lnTo>
                <a:lnTo>
                  <a:pt x="1514" y="65"/>
                </a:lnTo>
                <a:lnTo>
                  <a:pt x="1497" y="77"/>
                </a:lnTo>
                <a:lnTo>
                  <a:pt x="1465" y="102"/>
                </a:lnTo>
                <a:lnTo>
                  <a:pt x="1437" y="129"/>
                </a:lnTo>
                <a:lnTo>
                  <a:pt x="1410" y="159"/>
                </a:lnTo>
                <a:lnTo>
                  <a:pt x="1387" y="190"/>
                </a:lnTo>
                <a:lnTo>
                  <a:pt x="1369" y="225"/>
                </a:lnTo>
                <a:lnTo>
                  <a:pt x="1352" y="262"/>
                </a:lnTo>
                <a:lnTo>
                  <a:pt x="1339" y="299"/>
                </a:lnTo>
                <a:lnTo>
                  <a:pt x="1330" y="337"/>
                </a:lnTo>
                <a:lnTo>
                  <a:pt x="1325" y="377"/>
                </a:lnTo>
                <a:lnTo>
                  <a:pt x="1324" y="417"/>
                </a:lnTo>
                <a:lnTo>
                  <a:pt x="1324" y="437"/>
                </a:lnTo>
                <a:lnTo>
                  <a:pt x="1327" y="457"/>
                </a:lnTo>
                <a:lnTo>
                  <a:pt x="1329" y="477"/>
                </a:lnTo>
                <a:lnTo>
                  <a:pt x="1334" y="497"/>
                </a:lnTo>
                <a:lnTo>
                  <a:pt x="1339" y="519"/>
                </a:lnTo>
                <a:lnTo>
                  <a:pt x="1344" y="539"/>
                </a:lnTo>
                <a:lnTo>
                  <a:pt x="1344" y="539"/>
                </a:lnTo>
                <a:lnTo>
                  <a:pt x="1357" y="572"/>
                </a:lnTo>
                <a:lnTo>
                  <a:pt x="1372" y="604"/>
                </a:lnTo>
                <a:lnTo>
                  <a:pt x="1389" y="634"/>
                </a:lnTo>
                <a:lnTo>
                  <a:pt x="1409" y="660"/>
                </a:lnTo>
                <a:lnTo>
                  <a:pt x="1430" y="687"/>
                </a:lnTo>
                <a:lnTo>
                  <a:pt x="1454" y="710"/>
                </a:lnTo>
                <a:lnTo>
                  <a:pt x="1479" y="732"/>
                </a:lnTo>
                <a:lnTo>
                  <a:pt x="1505" y="752"/>
                </a:lnTo>
                <a:lnTo>
                  <a:pt x="1534" y="770"/>
                </a:lnTo>
                <a:lnTo>
                  <a:pt x="1564" y="785"/>
                </a:lnTo>
                <a:lnTo>
                  <a:pt x="1594" y="797"/>
                </a:lnTo>
                <a:lnTo>
                  <a:pt x="1625" y="807"/>
                </a:lnTo>
                <a:lnTo>
                  <a:pt x="1659" y="815"/>
                </a:lnTo>
                <a:lnTo>
                  <a:pt x="1692" y="819"/>
                </a:lnTo>
                <a:lnTo>
                  <a:pt x="1725" y="822"/>
                </a:lnTo>
                <a:lnTo>
                  <a:pt x="1760" y="820"/>
                </a:lnTo>
                <a:lnTo>
                  <a:pt x="1915" y="1297"/>
                </a:lnTo>
                <a:lnTo>
                  <a:pt x="1915" y="1297"/>
                </a:lnTo>
                <a:lnTo>
                  <a:pt x="1874" y="1317"/>
                </a:lnTo>
                <a:lnTo>
                  <a:pt x="1832" y="1340"/>
                </a:lnTo>
                <a:lnTo>
                  <a:pt x="1794" y="1365"/>
                </a:lnTo>
                <a:lnTo>
                  <a:pt x="1755" y="1392"/>
                </a:lnTo>
                <a:lnTo>
                  <a:pt x="1720" y="1422"/>
                </a:lnTo>
                <a:lnTo>
                  <a:pt x="1687" y="1454"/>
                </a:lnTo>
                <a:lnTo>
                  <a:pt x="1655" y="1487"/>
                </a:lnTo>
                <a:lnTo>
                  <a:pt x="1625" y="1524"/>
                </a:lnTo>
                <a:lnTo>
                  <a:pt x="1599" y="1560"/>
                </a:lnTo>
                <a:lnTo>
                  <a:pt x="1574" y="1600"/>
                </a:lnTo>
                <a:lnTo>
                  <a:pt x="1552" y="1642"/>
                </a:lnTo>
                <a:lnTo>
                  <a:pt x="1532" y="1684"/>
                </a:lnTo>
                <a:lnTo>
                  <a:pt x="1515" y="1727"/>
                </a:lnTo>
                <a:lnTo>
                  <a:pt x="1500" y="1772"/>
                </a:lnTo>
                <a:lnTo>
                  <a:pt x="1490" y="1819"/>
                </a:lnTo>
                <a:lnTo>
                  <a:pt x="1482" y="1867"/>
                </a:lnTo>
                <a:lnTo>
                  <a:pt x="809" y="1867"/>
                </a:lnTo>
                <a:lnTo>
                  <a:pt x="809" y="1867"/>
                </a:lnTo>
                <a:lnTo>
                  <a:pt x="799" y="1834"/>
                </a:lnTo>
                <a:lnTo>
                  <a:pt x="785" y="1802"/>
                </a:lnTo>
                <a:lnTo>
                  <a:pt x="770" y="1772"/>
                </a:lnTo>
                <a:lnTo>
                  <a:pt x="754" y="1744"/>
                </a:lnTo>
                <a:lnTo>
                  <a:pt x="734" y="1717"/>
                </a:lnTo>
                <a:lnTo>
                  <a:pt x="712" y="1692"/>
                </a:lnTo>
                <a:lnTo>
                  <a:pt x="689" y="1667"/>
                </a:lnTo>
                <a:lnTo>
                  <a:pt x="664" y="1647"/>
                </a:lnTo>
                <a:lnTo>
                  <a:pt x="637" y="1627"/>
                </a:lnTo>
                <a:lnTo>
                  <a:pt x="609" y="1609"/>
                </a:lnTo>
                <a:lnTo>
                  <a:pt x="579" y="1594"/>
                </a:lnTo>
                <a:lnTo>
                  <a:pt x="547" y="1582"/>
                </a:lnTo>
                <a:lnTo>
                  <a:pt x="514" y="1572"/>
                </a:lnTo>
                <a:lnTo>
                  <a:pt x="480" y="1565"/>
                </a:lnTo>
                <a:lnTo>
                  <a:pt x="447" y="1560"/>
                </a:lnTo>
                <a:lnTo>
                  <a:pt x="410" y="1559"/>
                </a:lnTo>
                <a:lnTo>
                  <a:pt x="410" y="1559"/>
                </a:lnTo>
                <a:lnTo>
                  <a:pt x="390" y="1559"/>
                </a:lnTo>
                <a:lnTo>
                  <a:pt x="369" y="1560"/>
                </a:lnTo>
                <a:lnTo>
                  <a:pt x="349" y="1564"/>
                </a:lnTo>
                <a:lnTo>
                  <a:pt x="329" y="1567"/>
                </a:lnTo>
                <a:lnTo>
                  <a:pt x="309" y="1572"/>
                </a:lnTo>
                <a:lnTo>
                  <a:pt x="289" y="1577"/>
                </a:lnTo>
                <a:lnTo>
                  <a:pt x="250" y="1590"/>
                </a:lnTo>
                <a:lnTo>
                  <a:pt x="215" y="1609"/>
                </a:lnTo>
                <a:lnTo>
                  <a:pt x="182" y="1629"/>
                </a:lnTo>
                <a:lnTo>
                  <a:pt x="150" y="1652"/>
                </a:lnTo>
                <a:lnTo>
                  <a:pt x="120" y="1679"/>
                </a:lnTo>
                <a:lnTo>
                  <a:pt x="94" y="1709"/>
                </a:lnTo>
                <a:lnTo>
                  <a:pt x="70" y="1740"/>
                </a:lnTo>
                <a:lnTo>
                  <a:pt x="50" y="1774"/>
                </a:lnTo>
                <a:lnTo>
                  <a:pt x="32" y="1809"/>
                </a:lnTo>
                <a:lnTo>
                  <a:pt x="19" y="1847"/>
                </a:lnTo>
                <a:lnTo>
                  <a:pt x="14" y="1867"/>
                </a:lnTo>
                <a:lnTo>
                  <a:pt x="9" y="1887"/>
                </a:lnTo>
                <a:lnTo>
                  <a:pt x="5" y="1907"/>
                </a:lnTo>
                <a:lnTo>
                  <a:pt x="2" y="1927"/>
                </a:lnTo>
                <a:lnTo>
                  <a:pt x="0" y="1949"/>
                </a:lnTo>
                <a:lnTo>
                  <a:pt x="0" y="1969"/>
                </a:lnTo>
                <a:lnTo>
                  <a:pt x="0" y="1969"/>
                </a:lnTo>
                <a:lnTo>
                  <a:pt x="0" y="1990"/>
                </a:lnTo>
                <a:lnTo>
                  <a:pt x="2" y="2010"/>
                </a:lnTo>
                <a:lnTo>
                  <a:pt x="5" y="2032"/>
                </a:lnTo>
                <a:lnTo>
                  <a:pt x="9" y="2052"/>
                </a:lnTo>
                <a:lnTo>
                  <a:pt x="14" y="2072"/>
                </a:lnTo>
                <a:lnTo>
                  <a:pt x="19" y="2090"/>
                </a:lnTo>
                <a:lnTo>
                  <a:pt x="32" y="2129"/>
                </a:lnTo>
                <a:lnTo>
                  <a:pt x="50" y="2165"/>
                </a:lnTo>
                <a:lnTo>
                  <a:pt x="70" y="2199"/>
                </a:lnTo>
                <a:lnTo>
                  <a:pt x="94" y="2230"/>
                </a:lnTo>
                <a:lnTo>
                  <a:pt x="120" y="2259"/>
                </a:lnTo>
                <a:lnTo>
                  <a:pt x="150" y="2285"/>
                </a:lnTo>
                <a:lnTo>
                  <a:pt x="182" y="2309"/>
                </a:lnTo>
                <a:lnTo>
                  <a:pt x="215" y="2330"/>
                </a:lnTo>
                <a:lnTo>
                  <a:pt x="250" y="2347"/>
                </a:lnTo>
                <a:lnTo>
                  <a:pt x="289" y="2360"/>
                </a:lnTo>
                <a:lnTo>
                  <a:pt x="309" y="2367"/>
                </a:lnTo>
                <a:lnTo>
                  <a:pt x="329" y="2370"/>
                </a:lnTo>
                <a:lnTo>
                  <a:pt x="349" y="2375"/>
                </a:lnTo>
                <a:lnTo>
                  <a:pt x="369" y="2377"/>
                </a:lnTo>
                <a:lnTo>
                  <a:pt x="390" y="2379"/>
                </a:lnTo>
                <a:lnTo>
                  <a:pt x="410" y="2379"/>
                </a:lnTo>
                <a:lnTo>
                  <a:pt x="410" y="2379"/>
                </a:lnTo>
                <a:lnTo>
                  <a:pt x="447" y="2377"/>
                </a:lnTo>
                <a:lnTo>
                  <a:pt x="480" y="2374"/>
                </a:lnTo>
                <a:lnTo>
                  <a:pt x="514" y="2365"/>
                </a:lnTo>
                <a:lnTo>
                  <a:pt x="547" y="2355"/>
                </a:lnTo>
                <a:lnTo>
                  <a:pt x="579" y="2344"/>
                </a:lnTo>
                <a:lnTo>
                  <a:pt x="609" y="2329"/>
                </a:lnTo>
                <a:lnTo>
                  <a:pt x="637" y="2312"/>
                </a:lnTo>
                <a:lnTo>
                  <a:pt x="664" y="2292"/>
                </a:lnTo>
                <a:lnTo>
                  <a:pt x="689" y="2270"/>
                </a:lnTo>
                <a:lnTo>
                  <a:pt x="712" y="2247"/>
                </a:lnTo>
                <a:lnTo>
                  <a:pt x="734" y="2222"/>
                </a:lnTo>
                <a:lnTo>
                  <a:pt x="754" y="2194"/>
                </a:lnTo>
                <a:lnTo>
                  <a:pt x="770" y="2165"/>
                </a:lnTo>
                <a:lnTo>
                  <a:pt x="785" y="2135"/>
                </a:lnTo>
                <a:lnTo>
                  <a:pt x="799" y="2104"/>
                </a:lnTo>
                <a:lnTo>
                  <a:pt x="809" y="2072"/>
                </a:lnTo>
                <a:lnTo>
                  <a:pt x="1482" y="2072"/>
                </a:lnTo>
                <a:lnTo>
                  <a:pt x="1482" y="2072"/>
                </a:lnTo>
                <a:lnTo>
                  <a:pt x="1490" y="2124"/>
                </a:lnTo>
                <a:lnTo>
                  <a:pt x="1504" y="2174"/>
                </a:lnTo>
                <a:lnTo>
                  <a:pt x="1520" y="2222"/>
                </a:lnTo>
                <a:lnTo>
                  <a:pt x="1539" y="2270"/>
                </a:lnTo>
                <a:lnTo>
                  <a:pt x="1562" y="2315"/>
                </a:lnTo>
                <a:lnTo>
                  <a:pt x="1587" y="2360"/>
                </a:lnTo>
                <a:lnTo>
                  <a:pt x="1617" y="2402"/>
                </a:lnTo>
                <a:lnTo>
                  <a:pt x="1647" y="2442"/>
                </a:lnTo>
                <a:lnTo>
                  <a:pt x="1134" y="3165"/>
                </a:lnTo>
                <a:lnTo>
                  <a:pt x="1134" y="3165"/>
                </a:lnTo>
                <a:lnTo>
                  <a:pt x="1102" y="3154"/>
                </a:lnTo>
                <a:lnTo>
                  <a:pt x="1069" y="3145"/>
                </a:lnTo>
                <a:lnTo>
                  <a:pt x="1035" y="3140"/>
                </a:lnTo>
                <a:lnTo>
                  <a:pt x="1002" y="3139"/>
                </a:lnTo>
                <a:lnTo>
                  <a:pt x="969" y="3139"/>
                </a:lnTo>
                <a:lnTo>
                  <a:pt x="937" y="3142"/>
                </a:lnTo>
                <a:lnTo>
                  <a:pt x="904" y="3147"/>
                </a:lnTo>
                <a:lnTo>
                  <a:pt x="872" y="3155"/>
                </a:lnTo>
                <a:lnTo>
                  <a:pt x="840" y="3165"/>
                </a:lnTo>
                <a:lnTo>
                  <a:pt x="809" y="3179"/>
                </a:lnTo>
                <a:lnTo>
                  <a:pt x="780" y="3195"/>
                </a:lnTo>
                <a:lnTo>
                  <a:pt x="752" y="3214"/>
                </a:lnTo>
                <a:lnTo>
                  <a:pt x="724" y="3234"/>
                </a:lnTo>
                <a:lnTo>
                  <a:pt x="699" y="3257"/>
                </a:lnTo>
                <a:lnTo>
                  <a:pt x="675" y="3284"/>
                </a:lnTo>
                <a:lnTo>
                  <a:pt x="654" y="3310"/>
                </a:lnTo>
                <a:lnTo>
                  <a:pt x="654" y="3310"/>
                </a:lnTo>
                <a:lnTo>
                  <a:pt x="642" y="3329"/>
                </a:lnTo>
                <a:lnTo>
                  <a:pt x="630" y="3347"/>
                </a:lnTo>
                <a:lnTo>
                  <a:pt x="620" y="3365"/>
                </a:lnTo>
                <a:lnTo>
                  <a:pt x="612" y="3384"/>
                </a:lnTo>
                <a:lnTo>
                  <a:pt x="605" y="3402"/>
                </a:lnTo>
                <a:lnTo>
                  <a:pt x="599" y="3422"/>
                </a:lnTo>
                <a:lnTo>
                  <a:pt x="587" y="3460"/>
                </a:lnTo>
                <a:lnTo>
                  <a:pt x="580" y="3499"/>
                </a:lnTo>
                <a:lnTo>
                  <a:pt x="579" y="3539"/>
                </a:lnTo>
                <a:lnTo>
                  <a:pt x="579" y="3579"/>
                </a:lnTo>
                <a:lnTo>
                  <a:pt x="584" y="3617"/>
                </a:lnTo>
                <a:lnTo>
                  <a:pt x="592" y="3655"/>
                </a:lnTo>
                <a:lnTo>
                  <a:pt x="604" y="3694"/>
                </a:lnTo>
                <a:lnTo>
                  <a:pt x="620" y="3729"/>
                </a:lnTo>
                <a:lnTo>
                  <a:pt x="639" y="3764"/>
                </a:lnTo>
                <a:lnTo>
                  <a:pt x="662" y="3797"/>
                </a:lnTo>
                <a:lnTo>
                  <a:pt x="675" y="3814"/>
                </a:lnTo>
                <a:lnTo>
                  <a:pt x="689" y="3829"/>
                </a:lnTo>
                <a:lnTo>
                  <a:pt x="702" y="3844"/>
                </a:lnTo>
                <a:lnTo>
                  <a:pt x="717" y="3857"/>
                </a:lnTo>
                <a:lnTo>
                  <a:pt x="734" y="3870"/>
                </a:lnTo>
                <a:lnTo>
                  <a:pt x="750" y="3884"/>
                </a:lnTo>
                <a:lnTo>
                  <a:pt x="750" y="3884"/>
                </a:lnTo>
                <a:lnTo>
                  <a:pt x="784" y="3904"/>
                </a:lnTo>
                <a:lnTo>
                  <a:pt x="819" y="3922"/>
                </a:lnTo>
                <a:lnTo>
                  <a:pt x="1157" y="3922"/>
                </a:lnTo>
                <a:lnTo>
                  <a:pt x="1157" y="3922"/>
                </a:lnTo>
                <a:lnTo>
                  <a:pt x="1182" y="3910"/>
                </a:lnTo>
                <a:lnTo>
                  <a:pt x="1204" y="3897"/>
                </a:lnTo>
                <a:lnTo>
                  <a:pt x="1227" y="3882"/>
                </a:lnTo>
                <a:lnTo>
                  <a:pt x="1249" y="3865"/>
                </a:lnTo>
                <a:lnTo>
                  <a:pt x="1269" y="3849"/>
                </a:lnTo>
                <a:lnTo>
                  <a:pt x="1287" y="3829"/>
                </a:lnTo>
                <a:lnTo>
                  <a:pt x="1305" y="3809"/>
                </a:lnTo>
                <a:lnTo>
                  <a:pt x="1322" y="3785"/>
                </a:lnTo>
                <a:lnTo>
                  <a:pt x="1322" y="3785"/>
                </a:lnTo>
                <a:lnTo>
                  <a:pt x="1342" y="3755"/>
                </a:lnTo>
                <a:lnTo>
                  <a:pt x="1359" y="3725"/>
                </a:lnTo>
                <a:lnTo>
                  <a:pt x="1372" y="3694"/>
                </a:lnTo>
                <a:lnTo>
                  <a:pt x="1382" y="3660"/>
                </a:lnTo>
                <a:lnTo>
                  <a:pt x="1390" y="3629"/>
                </a:lnTo>
                <a:lnTo>
                  <a:pt x="1395" y="3595"/>
                </a:lnTo>
                <a:lnTo>
                  <a:pt x="1399" y="3562"/>
                </a:lnTo>
                <a:lnTo>
                  <a:pt x="1399" y="3529"/>
                </a:lnTo>
                <a:lnTo>
                  <a:pt x="1395" y="3495"/>
                </a:lnTo>
                <a:lnTo>
                  <a:pt x="1389" y="3462"/>
                </a:lnTo>
                <a:lnTo>
                  <a:pt x="1380" y="3430"/>
                </a:lnTo>
                <a:lnTo>
                  <a:pt x="1370" y="3399"/>
                </a:lnTo>
                <a:lnTo>
                  <a:pt x="1357" y="3369"/>
                </a:lnTo>
                <a:lnTo>
                  <a:pt x="1340" y="3339"/>
                </a:lnTo>
                <a:lnTo>
                  <a:pt x="1322" y="3310"/>
                </a:lnTo>
                <a:lnTo>
                  <a:pt x="1302" y="3284"/>
                </a:lnTo>
                <a:lnTo>
                  <a:pt x="1802" y="2579"/>
                </a:lnTo>
                <a:lnTo>
                  <a:pt x="1802" y="2579"/>
                </a:lnTo>
                <a:lnTo>
                  <a:pt x="1832" y="2597"/>
                </a:lnTo>
                <a:lnTo>
                  <a:pt x="1862" y="2614"/>
                </a:lnTo>
                <a:lnTo>
                  <a:pt x="1894" y="2630"/>
                </a:lnTo>
                <a:lnTo>
                  <a:pt x="1925" y="2644"/>
                </a:lnTo>
                <a:lnTo>
                  <a:pt x="1959" y="2657"/>
                </a:lnTo>
                <a:lnTo>
                  <a:pt x="1992" y="2669"/>
                </a:lnTo>
                <a:lnTo>
                  <a:pt x="2027" y="2679"/>
                </a:lnTo>
                <a:lnTo>
                  <a:pt x="2062" y="2685"/>
                </a:lnTo>
                <a:lnTo>
                  <a:pt x="2062" y="2357"/>
                </a:lnTo>
                <a:lnTo>
                  <a:pt x="2062" y="2357"/>
                </a:lnTo>
                <a:lnTo>
                  <a:pt x="2034" y="2345"/>
                </a:lnTo>
                <a:lnTo>
                  <a:pt x="2005" y="2330"/>
                </a:lnTo>
                <a:lnTo>
                  <a:pt x="1979" y="2315"/>
                </a:lnTo>
                <a:lnTo>
                  <a:pt x="1954" y="2297"/>
                </a:lnTo>
                <a:lnTo>
                  <a:pt x="1930" y="2277"/>
                </a:lnTo>
                <a:lnTo>
                  <a:pt x="1907" y="2255"/>
                </a:lnTo>
                <a:lnTo>
                  <a:pt x="1887" y="2232"/>
                </a:lnTo>
                <a:lnTo>
                  <a:pt x="1869" y="2207"/>
                </a:lnTo>
                <a:lnTo>
                  <a:pt x="1850" y="2182"/>
                </a:lnTo>
                <a:lnTo>
                  <a:pt x="1835" y="2154"/>
                </a:lnTo>
                <a:lnTo>
                  <a:pt x="1824" y="2125"/>
                </a:lnTo>
                <a:lnTo>
                  <a:pt x="1812" y="2097"/>
                </a:lnTo>
                <a:lnTo>
                  <a:pt x="1804" y="2065"/>
                </a:lnTo>
                <a:lnTo>
                  <a:pt x="1797" y="2034"/>
                </a:lnTo>
                <a:lnTo>
                  <a:pt x="1794" y="2002"/>
                </a:lnTo>
                <a:lnTo>
                  <a:pt x="1792" y="1969"/>
                </a:lnTo>
                <a:lnTo>
                  <a:pt x="1792" y="19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" name="Freeform 728"/>
          <p:cNvSpPr>
            <a:spLocks/>
          </p:cNvSpPr>
          <p:nvPr userDrawn="1"/>
        </p:nvSpPr>
        <p:spPr bwMode="auto">
          <a:xfrm>
            <a:off x="7847013" y="2035175"/>
            <a:ext cx="3114675" cy="3446463"/>
          </a:xfrm>
          <a:custGeom>
            <a:avLst/>
            <a:gdLst/>
            <a:ahLst/>
            <a:cxnLst>
              <a:cxn ang="0">
                <a:pos x="1694" y="1521"/>
              </a:cxn>
              <a:cxn ang="0">
                <a:pos x="1567" y="1656"/>
              </a:cxn>
              <a:cxn ang="0">
                <a:pos x="1412" y="1758"/>
              </a:cxn>
              <a:cxn ang="0">
                <a:pos x="1232" y="1818"/>
              </a:cxn>
              <a:cxn ang="0">
                <a:pos x="1085" y="1833"/>
              </a:cxn>
              <a:cxn ang="0">
                <a:pos x="935" y="1818"/>
              </a:cxn>
              <a:cxn ang="0">
                <a:pos x="795" y="1775"/>
              </a:cxn>
              <a:cxn ang="0">
                <a:pos x="667" y="1705"/>
              </a:cxn>
              <a:cxn ang="0">
                <a:pos x="557" y="1615"/>
              </a:cxn>
              <a:cxn ang="0">
                <a:pos x="465" y="1503"/>
              </a:cxn>
              <a:cxn ang="0">
                <a:pos x="397" y="1376"/>
              </a:cxn>
              <a:cxn ang="0">
                <a:pos x="354" y="1236"/>
              </a:cxn>
              <a:cxn ang="0">
                <a:pos x="337" y="1085"/>
              </a:cxn>
              <a:cxn ang="0">
                <a:pos x="347" y="971"/>
              </a:cxn>
              <a:cxn ang="0">
                <a:pos x="384" y="828"/>
              </a:cxn>
              <a:cxn ang="0">
                <a:pos x="445" y="696"/>
              </a:cxn>
              <a:cxn ang="0">
                <a:pos x="532" y="581"/>
              </a:cxn>
              <a:cxn ang="0">
                <a:pos x="639" y="486"/>
              </a:cxn>
              <a:cxn ang="0">
                <a:pos x="762" y="411"/>
              </a:cxn>
              <a:cxn ang="0">
                <a:pos x="899" y="360"/>
              </a:cxn>
              <a:cxn ang="0">
                <a:pos x="1047" y="338"/>
              </a:cxn>
              <a:cxn ang="0">
                <a:pos x="1184" y="343"/>
              </a:cxn>
              <a:cxn ang="0">
                <a:pos x="1369" y="393"/>
              </a:cxn>
              <a:cxn ang="0">
                <a:pos x="1532" y="485"/>
              </a:cxn>
              <a:cxn ang="0">
                <a:pos x="1665" y="611"/>
              </a:cxn>
              <a:cxn ang="0">
                <a:pos x="1962" y="445"/>
              </a:cxn>
              <a:cxn ang="0">
                <a:pos x="1792" y="261"/>
              </a:cxn>
              <a:cxn ang="0">
                <a:pos x="1585" y="121"/>
              </a:cxn>
              <a:cxn ang="0">
                <a:pos x="1347" y="31"/>
              </a:cxn>
              <a:cxn ang="0">
                <a:pos x="1152" y="1"/>
              </a:cxn>
              <a:cxn ang="0">
                <a:pos x="1030" y="0"/>
              </a:cxn>
              <a:cxn ang="0">
                <a:pos x="814" y="33"/>
              </a:cxn>
              <a:cxn ang="0">
                <a:pos x="615" y="106"/>
              </a:cxn>
              <a:cxn ang="0">
                <a:pos x="435" y="215"/>
              </a:cxn>
              <a:cxn ang="0">
                <a:pos x="282" y="355"/>
              </a:cxn>
              <a:cxn ang="0">
                <a:pos x="157" y="521"/>
              </a:cxn>
              <a:cxn ang="0">
                <a:pos x="65" y="711"/>
              </a:cxn>
              <a:cxn ang="0">
                <a:pos x="12" y="920"/>
              </a:cxn>
              <a:cxn ang="0">
                <a:pos x="0" y="1085"/>
              </a:cxn>
              <a:cxn ang="0">
                <a:pos x="22" y="1303"/>
              </a:cxn>
              <a:cxn ang="0">
                <a:pos x="85" y="1508"/>
              </a:cxn>
              <a:cxn ang="0">
                <a:pos x="185" y="1691"/>
              </a:cxn>
              <a:cxn ang="0">
                <a:pos x="319" y="1853"/>
              </a:cxn>
              <a:cxn ang="0">
                <a:pos x="479" y="1985"/>
              </a:cxn>
              <a:cxn ang="0">
                <a:pos x="664" y="2086"/>
              </a:cxn>
              <a:cxn ang="0">
                <a:pos x="867" y="2148"/>
              </a:cxn>
              <a:cxn ang="0">
                <a:pos x="1085" y="2171"/>
              </a:cxn>
              <a:cxn ang="0">
                <a:pos x="1185" y="2166"/>
              </a:cxn>
              <a:cxn ang="0">
                <a:pos x="1409" y="2121"/>
              </a:cxn>
              <a:cxn ang="0">
                <a:pos x="1640" y="2018"/>
              </a:cxn>
              <a:cxn ang="0">
                <a:pos x="1839" y="1866"/>
              </a:cxn>
              <a:cxn ang="0">
                <a:pos x="1962" y="1726"/>
              </a:cxn>
            </a:cxnLst>
            <a:rect l="0" t="0" r="r" b="b"/>
            <a:pathLst>
              <a:path w="1962" h="2171">
                <a:moveTo>
                  <a:pt x="1962" y="1726"/>
                </a:moveTo>
                <a:lnTo>
                  <a:pt x="1720" y="1483"/>
                </a:lnTo>
                <a:lnTo>
                  <a:pt x="1720" y="1483"/>
                </a:lnTo>
                <a:lnTo>
                  <a:pt x="1694" y="1521"/>
                </a:lnTo>
                <a:lnTo>
                  <a:pt x="1665" y="1558"/>
                </a:lnTo>
                <a:lnTo>
                  <a:pt x="1635" y="1593"/>
                </a:lnTo>
                <a:lnTo>
                  <a:pt x="1602" y="1626"/>
                </a:lnTo>
                <a:lnTo>
                  <a:pt x="1567" y="1656"/>
                </a:lnTo>
                <a:lnTo>
                  <a:pt x="1532" y="1686"/>
                </a:lnTo>
                <a:lnTo>
                  <a:pt x="1494" y="1713"/>
                </a:lnTo>
                <a:lnTo>
                  <a:pt x="1454" y="1736"/>
                </a:lnTo>
                <a:lnTo>
                  <a:pt x="1412" y="1758"/>
                </a:lnTo>
                <a:lnTo>
                  <a:pt x="1369" y="1778"/>
                </a:lnTo>
                <a:lnTo>
                  <a:pt x="1324" y="1795"/>
                </a:lnTo>
                <a:lnTo>
                  <a:pt x="1279" y="1808"/>
                </a:lnTo>
                <a:lnTo>
                  <a:pt x="1232" y="1818"/>
                </a:lnTo>
                <a:lnTo>
                  <a:pt x="1184" y="1826"/>
                </a:lnTo>
                <a:lnTo>
                  <a:pt x="1135" y="1831"/>
                </a:lnTo>
                <a:lnTo>
                  <a:pt x="1085" y="1833"/>
                </a:lnTo>
                <a:lnTo>
                  <a:pt x="1085" y="1833"/>
                </a:lnTo>
                <a:lnTo>
                  <a:pt x="1047" y="1831"/>
                </a:lnTo>
                <a:lnTo>
                  <a:pt x="1009" y="1830"/>
                </a:lnTo>
                <a:lnTo>
                  <a:pt x="972" y="1825"/>
                </a:lnTo>
                <a:lnTo>
                  <a:pt x="935" y="1818"/>
                </a:lnTo>
                <a:lnTo>
                  <a:pt x="899" y="1810"/>
                </a:lnTo>
                <a:lnTo>
                  <a:pt x="864" y="1800"/>
                </a:lnTo>
                <a:lnTo>
                  <a:pt x="829" y="1788"/>
                </a:lnTo>
                <a:lnTo>
                  <a:pt x="795" y="1775"/>
                </a:lnTo>
                <a:lnTo>
                  <a:pt x="762" y="1760"/>
                </a:lnTo>
                <a:lnTo>
                  <a:pt x="729" y="1743"/>
                </a:lnTo>
                <a:lnTo>
                  <a:pt x="697" y="1725"/>
                </a:lnTo>
                <a:lnTo>
                  <a:pt x="667" y="1705"/>
                </a:lnTo>
                <a:lnTo>
                  <a:pt x="639" y="1685"/>
                </a:lnTo>
                <a:lnTo>
                  <a:pt x="610" y="1663"/>
                </a:lnTo>
                <a:lnTo>
                  <a:pt x="582" y="1638"/>
                </a:lnTo>
                <a:lnTo>
                  <a:pt x="557" y="1615"/>
                </a:lnTo>
                <a:lnTo>
                  <a:pt x="532" y="1588"/>
                </a:lnTo>
                <a:lnTo>
                  <a:pt x="509" y="1561"/>
                </a:lnTo>
                <a:lnTo>
                  <a:pt x="487" y="1533"/>
                </a:lnTo>
                <a:lnTo>
                  <a:pt x="465" y="1503"/>
                </a:lnTo>
                <a:lnTo>
                  <a:pt x="445" y="1473"/>
                </a:lnTo>
                <a:lnTo>
                  <a:pt x="429" y="1441"/>
                </a:lnTo>
                <a:lnTo>
                  <a:pt x="412" y="1410"/>
                </a:lnTo>
                <a:lnTo>
                  <a:pt x="397" y="1376"/>
                </a:lnTo>
                <a:lnTo>
                  <a:pt x="384" y="1343"/>
                </a:lnTo>
                <a:lnTo>
                  <a:pt x="372" y="1308"/>
                </a:lnTo>
                <a:lnTo>
                  <a:pt x="362" y="1271"/>
                </a:lnTo>
                <a:lnTo>
                  <a:pt x="354" y="1236"/>
                </a:lnTo>
                <a:lnTo>
                  <a:pt x="347" y="1200"/>
                </a:lnTo>
                <a:lnTo>
                  <a:pt x="342" y="1161"/>
                </a:lnTo>
                <a:lnTo>
                  <a:pt x="339" y="1123"/>
                </a:lnTo>
                <a:lnTo>
                  <a:pt x="337" y="1085"/>
                </a:lnTo>
                <a:lnTo>
                  <a:pt x="337" y="1085"/>
                </a:lnTo>
                <a:lnTo>
                  <a:pt x="339" y="1046"/>
                </a:lnTo>
                <a:lnTo>
                  <a:pt x="342" y="1008"/>
                </a:lnTo>
                <a:lnTo>
                  <a:pt x="347" y="971"/>
                </a:lnTo>
                <a:lnTo>
                  <a:pt x="354" y="935"/>
                </a:lnTo>
                <a:lnTo>
                  <a:pt x="362" y="898"/>
                </a:lnTo>
                <a:lnTo>
                  <a:pt x="372" y="863"/>
                </a:lnTo>
                <a:lnTo>
                  <a:pt x="384" y="828"/>
                </a:lnTo>
                <a:lnTo>
                  <a:pt x="397" y="793"/>
                </a:lnTo>
                <a:lnTo>
                  <a:pt x="412" y="761"/>
                </a:lnTo>
                <a:lnTo>
                  <a:pt x="429" y="728"/>
                </a:lnTo>
                <a:lnTo>
                  <a:pt x="445" y="696"/>
                </a:lnTo>
                <a:lnTo>
                  <a:pt x="465" y="666"/>
                </a:lnTo>
                <a:lnTo>
                  <a:pt x="487" y="638"/>
                </a:lnTo>
                <a:lnTo>
                  <a:pt x="509" y="610"/>
                </a:lnTo>
                <a:lnTo>
                  <a:pt x="532" y="581"/>
                </a:lnTo>
                <a:lnTo>
                  <a:pt x="557" y="556"/>
                </a:lnTo>
                <a:lnTo>
                  <a:pt x="582" y="531"/>
                </a:lnTo>
                <a:lnTo>
                  <a:pt x="610" y="508"/>
                </a:lnTo>
                <a:lnTo>
                  <a:pt x="639" y="486"/>
                </a:lnTo>
                <a:lnTo>
                  <a:pt x="667" y="465"/>
                </a:lnTo>
                <a:lnTo>
                  <a:pt x="697" y="445"/>
                </a:lnTo>
                <a:lnTo>
                  <a:pt x="729" y="428"/>
                </a:lnTo>
                <a:lnTo>
                  <a:pt x="762" y="411"/>
                </a:lnTo>
                <a:lnTo>
                  <a:pt x="795" y="396"/>
                </a:lnTo>
                <a:lnTo>
                  <a:pt x="829" y="383"/>
                </a:lnTo>
                <a:lnTo>
                  <a:pt x="864" y="371"/>
                </a:lnTo>
                <a:lnTo>
                  <a:pt x="899" y="360"/>
                </a:lnTo>
                <a:lnTo>
                  <a:pt x="935" y="351"/>
                </a:lnTo>
                <a:lnTo>
                  <a:pt x="972" y="346"/>
                </a:lnTo>
                <a:lnTo>
                  <a:pt x="1009" y="341"/>
                </a:lnTo>
                <a:lnTo>
                  <a:pt x="1047" y="338"/>
                </a:lnTo>
                <a:lnTo>
                  <a:pt x="1085" y="336"/>
                </a:lnTo>
                <a:lnTo>
                  <a:pt x="1085" y="336"/>
                </a:lnTo>
                <a:lnTo>
                  <a:pt x="1135" y="338"/>
                </a:lnTo>
                <a:lnTo>
                  <a:pt x="1184" y="343"/>
                </a:lnTo>
                <a:lnTo>
                  <a:pt x="1232" y="351"/>
                </a:lnTo>
                <a:lnTo>
                  <a:pt x="1279" y="361"/>
                </a:lnTo>
                <a:lnTo>
                  <a:pt x="1324" y="376"/>
                </a:lnTo>
                <a:lnTo>
                  <a:pt x="1369" y="393"/>
                </a:lnTo>
                <a:lnTo>
                  <a:pt x="1412" y="411"/>
                </a:lnTo>
                <a:lnTo>
                  <a:pt x="1454" y="433"/>
                </a:lnTo>
                <a:lnTo>
                  <a:pt x="1494" y="458"/>
                </a:lnTo>
                <a:lnTo>
                  <a:pt x="1532" y="485"/>
                </a:lnTo>
                <a:lnTo>
                  <a:pt x="1567" y="513"/>
                </a:lnTo>
                <a:lnTo>
                  <a:pt x="1602" y="545"/>
                </a:lnTo>
                <a:lnTo>
                  <a:pt x="1635" y="576"/>
                </a:lnTo>
                <a:lnTo>
                  <a:pt x="1665" y="611"/>
                </a:lnTo>
                <a:lnTo>
                  <a:pt x="1694" y="650"/>
                </a:lnTo>
                <a:lnTo>
                  <a:pt x="1720" y="688"/>
                </a:lnTo>
                <a:lnTo>
                  <a:pt x="1962" y="445"/>
                </a:lnTo>
                <a:lnTo>
                  <a:pt x="1962" y="445"/>
                </a:lnTo>
                <a:lnTo>
                  <a:pt x="1924" y="395"/>
                </a:lnTo>
                <a:lnTo>
                  <a:pt x="1884" y="348"/>
                </a:lnTo>
                <a:lnTo>
                  <a:pt x="1839" y="303"/>
                </a:lnTo>
                <a:lnTo>
                  <a:pt x="1792" y="261"/>
                </a:lnTo>
                <a:lnTo>
                  <a:pt x="1744" y="221"/>
                </a:lnTo>
                <a:lnTo>
                  <a:pt x="1694" y="185"/>
                </a:lnTo>
                <a:lnTo>
                  <a:pt x="1640" y="151"/>
                </a:lnTo>
                <a:lnTo>
                  <a:pt x="1585" y="121"/>
                </a:lnTo>
                <a:lnTo>
                  <a:pt x="1529" y="93"/>
                </a:lnTo>
                <a:lnTo>
                  <a:pt x="1469" y="70"/>
                </a:lnTo>
                <a:lnTo>
                  <a:pt x="1409" y="48"/>
                </a:lnTo>
                <a:lnTo>
                  <a:pt x="1347" y="31"/>
                </a:lnTo>
                <a:lnTo>
                  <a:pt x="1284" y="16"/>
                </a:lnTo>
                <a:lnTo>
                  <a:pt x="1219" y="6"/>
                </a:lnTo>
                <a:lnTo>
                  <a:pt x="1185" y="3"/>
                </a:lnTo>
                <a:lnTo>
                  <a:pt x="1152" y="1"/>
                </a:lnTo>
                <a:lnTo>
                  <a:pt x="1119" y="0"/>
                </a:lnTo>
                <a:lnTo>
                  <a:pt x="1085" y="0"/>
                </a:lnTo>
                <a:lnTo>
                  <a:pt x="1085" y="0"/>
                </a:lnTo>
                <a:lnTo>
                  <a:pt x="1030" y="0"/>
                </a:lnTo>
                <a:lnTo>
                  <a:pt x="975" y="5"/>
                </a:lnTo>
                <a:lnTo>
                  <a:pt x="920" y="11"/>
                </a:lnTo>
                <a:lnTo>
                  <a:pt x="867" y="21"/>
                </a:lnTo>
                <a:lnTo>
                  <a:pt x="814" y="33"/>
                </a:lnTo>
                <a:lnTo>
                  <a:pt x="762" y="48"/>
                </a:lnTo>
                <a:lnTo>
                  <a:pt x="712" y="65"/>
                </a:lnTo>
                <a:lnTo>
                  <a:pt x="664" y="85"/>
                </a:lnTo>
                <a:lnTo>
                  <a:pt x="615" y="106"/>
                </a:lnTo>
                <a:lnTo>
                  <a:pt x="569" y="130"/>
                </a:lnTo>
                <a:lnTo>
                  <a:pt x="522" y="156"/>
                </a:lnTo>
                <a:lnTo>
                  <a:pt x="479" y="185"/>
                </a:lnTo>
                <a:lnTo>
                  <a:pt x="435" y="215"/>
                </a:lnTo>
                <a:lnTo>
                  <a:pt x="395" y="246"/>
                </a:lnTo>
                <a:lnTo>
                  <a:pt x="355" y="281"/>
                </a:lnTo>
                <a:lnTo>
                  <a:pt x="319" y="316"/>
                </a:lnTo>
                <a:lnTo>
                  <a:pt x="282" y="355"/>
                </a:lnTo>
                <a:lnTo>
                  <a:pt x="247" y="395"/>
                </a:lnTo>
                <a:lnTo>
                  <a:pt x="215" y="435"/>
                </a:lnTo>
                <a:lnTo>
                  <a:pt x="185" y="478"/>
                </a:lnTo>
                <a:lnTo>
                  <a:pt x="157" y="521"/>
                </a:lnTo>
                <a:lnTo>
                  <a:pt x="130" y="568"/>
                </a:lnTo>
                <a:lnTo>
                  <a:pt x="107" y="615"/>
                </a:lnTo>
                <a:lnTo>
                  <a:pt x="85" y="663"/>
                </a:lnTo>
                <a:lnTo>
                  <a:pt x="65" y="711"/>
                </a:lnTo>
                <a:lnTo>
                  <a:pt x="49" y="761"/>
                </a:lnTo>
                <a:lnTo>
                  <a:pt x="34" y="813"/>
                </a:lnTo>
                <a:lnTo>
                  <a:pt x="22" y="866"/>
                </a:lnTo>
                <a:lnTo>
                  <a:pt x="12" y="920"/>
                </a:lnTo>
                <a:lnTo>
                  <a:pt x="5" y="975"/>
                </a:lnTo>
                <a:lnTo>
                  <a:pt x="2" y="1030"/>
                </a:lnTo>
                <a:lnTo>
                  <a:pt x="0" y="1085"/>
                </a:lnTo>
                <a:lnTo>
                  <a:pt x="0" y="1085"/>
                </a:lnTo>
                <a:lnTo>
                  <a:pt x="2" y="1141"/>
                </a:lnTo>
                <a:lnTo>
                  <a:pt x="5" y="1196"/>
                </a:lnTo>
                <a:lnTo>
                  <a:pt x="12" y="1250"/>
                </a:lnTo>
                <a:lnTo>
                  <a:pt x="22" y="1303"/>
                </a:lnTo>
                <a:lnTo>
                  <a:pt x="34" y="1356"/>
                </a:lnTo>
                <a:lnTo>
                  <a:pt x="49" y="1408"/>
                </a:lnTo>
                <a:lnTo>
                  <a:pt x="65" y="1458"/>
                </a:lnTo>
                <a:lnTo>
                  <a:pt x="85" y="1508"/>
                </a:lnTo>
                <a:lnTo>
                  <a:pt x="107" y="1556"/>
                </a:lnTo>
                <a:lnTo>
                  <a:pt x="130" y="1603"/>
                </a:lnTo>
                <a:lnTo>
                  <a:pt x="157" y="1648"/>
                </a:lnTo>
                <a:lnTo>
                  <a:pt x="185" y="1691"/>
                </a:lnTo>
                <a:lnTo>
                  <a:pt x="215" y="1735"/>
                </a:lnTo>
                <a:lnTo>
                  <a:pt x="247" y="1776"/>
                </a:lnTo>
                <a:lnTo>
                  <a:pt x="282" y="1815"/>
                </a:lnTo>
                <a:lnTo>
                  <a:pt x="319" y="1853"/>
                </a:lnTo>
                <a:lnTo>
                  <a:pt x="355" y="1888"/>
                </a:lnTo>
                <a:lnTo>
                  <a:pt x="395" y="1923"/>
                </a:lnTo>
                <a:lnTo>
                  <a:pt x="435" y="1955"/>
                </a:lnTo>
                <a:lnTo>
                  <a:pt x="479" y="1985"/>
                </a:lnTo>
                <a:lnTo>
                  <a:pt x="522" y="2013"/>
                </a:lnTo>
                <a:lnTo>
                  <a:pt x="569" y="2040"/>
                </a:lnTo>
                <a:lnTo>
                  <a:pt x="615" y="2063"/>
                </a:lnTo>
                <a:lnTo>
                  <a:pt x="664" y="2086"/>
                </a:lnTo>
                <a:lnTo>
                  <a:pt x="712" y="2105"/>
                </a:lnTo>
                <a:lnTo>
                  <a:pt x="762" y="2121"/>
                </a:lnTo>
                <a:lnTo>
                  <a:pt x="814" y="2136"/>
                </a:lnTo>
                <a:lnTo>
                  <a:pt x="867" y="2148"/>
                </a:lnTo>
                <a:lnTo>
                  <a:pt x="920" y="2158"/>
                </a:lnTo>
                <a:lnTo>
                  <a:pt x="975" y="2165"/>
                </a:lnTo>
                <a:lnTo>
                  <a:pt x="1030" y="2170"/>
                </a:lnTo>
                <a:lnTo>
                  <a:pt x="1085" y="2171"/>
                </a:lnTo>
                <a:lnTo>
                  <a:pt x="1085" y="2171"/>
                </a:lnTo>
                <a:lnTo>
                  <a:pt x="1119" y="2170"/>
                </a:lnTo>
                <a:lnTo>
                  <a:pt x="1152" y="2168"/>
                </a:lnTo>
                <a:lnTo>
                  <a:pt x="1185" y="2166"/>
                </a:lnTo>
                <a:lnTo>
                  <a:pt x="1219" y="2163"/>
                </a:lnTo>
                <a:lnTo>
                  <a:pt x="1284" y="2153"/>
                </a:lnTo>
                <a:lnTo>
                  <a:pt x="1347" y="2140"/>
                </a:lnTo>
                <a:lnTo>
                  <a:pt x="1409" y="2121"/>
                </a:lnTo>
                <a:lnTo>
                  <a:pt x="1469" y="2101"/>
                </a:lnTo>
                <a:lnTo>
                  <a:pt x="1529" y="2076"/>
                </a:lnTo>
                <a:lnTo>
                  <a:pt x="1585" y="2050"/>
                </a:lnTo>
                <a:lnTo>
                  <a:pt x="1640" y="2018"/>
                </a:lnTo>
                <a:lnTo>
                  <a:pt x="1694" y="1985"/>
                </a:lnTo>
                <a:lnTo>
                  <a:pt x="1744" y="1948"/>
                </a:lnTo>
                <a:lnTo>
                  <a:pt x="1792" y="1910"/>
                </a:lnTo>
                <a:lnTo>
                  <a:pt x="1839" y="1866"/>
                </a:lnTo>
                <a:lnTo>
                  <a:pt x="1884" y="1821"/>
                </a:lnTo>
                <a:lnTo>
                  <a:pt x="1924" y="1775"/>
                </a:lnTo>
                <a:lnTo>
                  <a:pt x="1962" y="1726"/>
                </a:lnTo>
                <a:lnTo>
                  <a:pt x="1962" y="17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58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813" y="788293"/>
            <a:ext cx="6304918" cy="867086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chemeClr val="bg1"/>
                </a:solidFill>
                <a:latin typeface="TradeGothic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9475"/>
            <a:ext cx="2743200" cy="365125"/>
          </a:xfrm>
        </p:spPr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 userDrawn="1"/>
        </p:nvSpPr>
        <p:spPr bwMode="auto">
          <a:xfrm>
            <a:off x="1066800" y="1614488"/>
            <a:ext cx="1136650" cy="1588"/>
          </a:xfrm>
          <a:prstGeom prst="line">
            <a:avLst/>
          </a:prstGeom>
          <a:noFill/>
          <a:ln w="1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5" name="Freeform 727"/>
          <p:cNvSpPr>
            <a:spLocks/>
          </p:cNvSpPr>
          <p:nvPr userDrawn="1"/>
        </p:nvSpPr>
        <p:spPr bwMode="auto">
          <a:xfrm>
            <a:off x="8918575" y="631825"/>
            <a:ext cx="3273425" cy="6226175"/>
          </a:xfrm>
          <a:custGeom>
            <a:avLst/>
            <a:gdLst/>
            <a:ahLst/>
            <a:cxnLst>
              <a:cxn ang="0">
                <a:pos x="1804" y="1872"/>
              </a:cxn>
              <a:cxn ang="0">
                <a:pos x="1869" y="1730"/>
              </a:cxn>
              <a:cxn ang="0">
                <a:pos x="1979" y="1624"/>
              </a:cxn>
              <a:cxn ang="0">
                <a:pos x="1955" y="757"/>
              </a:cxn>
              <a:cxn ang="0">
                <a:pos x="2062" y="657"/>
              </a:cxn>
              <a:cxn ang="0">
                <a:pos x="1997" y="95"/>
              </a:cxn>
              <a:cxn ang="0">
                <a:pos x="1860" y="20"/>
              </a:cxn>
              <a:cxn ang="0">
                <a:pos x="1704" y="2"/>
              </a:cxn>
              <a:cxn ang="0">
                <a:pos x="1587" y="29"/>
              </a:cxn>
              <a:cxn ang="0">
                <a:pos x="1497" y="77"/>
              </a:cxn>
              <a:cxn ang="0">
                <a:pos x="1369" y="225"/>
              </a:cxn>
              <a:cxn ang="0">
                <a:pos x="1324" y="417"/>
              </a:cxn>
              <a:cxn ang="0">
                <a:pos x="1339" y="519"/>
              </a:cxn>
              <a:cxn ang="0">
                <a:pos x="1389" y="634"/>
              </a:cxn>
              <a:cxn ang="0">
                <a:pos x="1505" y="752"/>
              </a:cxn>
              <a:cxn ang="0">
                <a:pos x="1659" y="815"/>
              </a:cxn>
              <a:cxn ang="0">
                <a:pos x="1915" y="1297"/>
              </a:cxn>
              <a:cxn ang="0">
                <a:pos x="1720" y="1422"/>
              </a:cxn>
              <a:cxn ang="0">
                <a:pos x="1574" y="1600"/>
              </a:cxn>
              <a:cxn ang="0">
                <a:pos x="1490" y="1819"/>
              </a:cxn>
              <a:cxn ang="0">
                <a:pos x="785" y="1802"/>
              </a:cxn>
              <a:cxn ang="0">
                <a:pos x="689" y="1667"/>
              </a:cxn>
              <a:cxn ang="0">
                <a:pos x="547" y="1582"/>
              </a:cxn>
              <a:cxn ang="0">
                <a:pos x="410" y="1559"/>
              </a:cxn>
              <a:cxn ang="0">
                <a:pos x="309" y="1572"/>
              </a:cxn>
              <a:cxn ang="0">
                <a:pos x="150" y="1652"/>
              </a:cxn>
              <a:cxn ang="0">
                <a:pos x="32" y="1809"/>
              </a:cxn>
              <a:cxn ang="0">
                <a:pos x="2" y="1927"/>
              </a:cxn>
              <a:cxn ang="0">
                <a:pos x="2" y="2010"/>
              </a:cxn>
              <a:cxn ang="0">
                <a:pos x="32" y="2129"/>
              </a:cxn>
              <a:cxn ang="0">
                <a:pos x="150" y="2285"/>
              </a:cxn>
              <a:cxn ang="0">
                <a:pos x="309" y="2367"/>
              </a:cxn>
              <a:cxn ang="0">
                <a:pos x="410" y="2379"/>
              </a:cxn>
              <a:cxn ang="0">
                <a:pos x="547" y="2355"/>
              </a:cxn>
              <a:cxn ang="0">
                <a:pos x="689" y="2270"/>
              </a:cxn>
              <a:cxn ang="0">
                <a:pos x="785" y="2135"/>
              </a:cxn>
              <a:cxn ang="0">
                <a:pos x="1490" y="2124"/>
              </a:cxn>
              <a:cxn ang="0">
                <a:pos x="1587" y="2360"/>
              </a:cxn>
              <a:cxn ang="0">
                <a:pos x="1102" y="3154"/>
              </a:cxn>
              <a:cxn ang="0">
                <a:pos x="937" y="3142"/>
              </a:cxn>
              <a:cxn ang="0">
                <a:pos x="780" y="3195"/>
              </a:cxn>
              <a:cxn ang="0">
                <a:pos x="654" y="3310"/>
              </a:cxn>
              <a:cxn ang="0">
                <a:pos x="612" y="3384"/>
              </a:cxn>
              <a:cxn ang="0">
                <a:pos x="579" y="3539"/>
              </a:cxn>
              <a:cxn ang="0">
                <a:pos x="620" y="3729"/>
              </a:cxn>
              <a:cxn ang="0">
                <a:pos x="702" y="3844"/>
              </a:cxn>
              <a:cxn ang="0">
                <a:pos x="784" y="3904"/>
              </a:cxn>
              <a:cxn ang="0">
                <a:pos x="1204" y="3897"/>
              </a:cxn>
              <a:cxn ang="0">
                <a:pos x="1305" y="3809"/>
              </a:cxn>
              <a:cxn ang="0">
                <a:pos x="1372" y="3694"/>
              </a:cxn>
              <a:cxn ang="0">
                <a:pos x="1399" y="3529"/>
              </a:cxn>
              <a:cxn ang="0">
                <a:pos x="1357" y="3369"/>
              </a:cxn>
              <a:cxn ang="0">
                <a:pos x="1802" y="2579"/>
              </a:cxn>
              <a:cxn ang="0">
                <a:pos x="1959" y="2657"/>
              </a:cxn>
              <a:cxn ang="0">
                <a:pos x="2062" y="2357"/>
              </a:cxn>
              <a:cxn ang="0">
                <a:pos x="1930" y="2277"/>
              </a:cxn>
              <a:cxn ang="0">
                <a:pos x="1835" y="2154"/>
              </a:cxn>
              <a:cxn ang="0">
                <a:pos x="1794" y="2002"/>
              </a:cxn>
            </a:cxnLst>
            <a:rect l="0" t="0" r="r" b="b"/>
            <a:pathLst>
              <a:path w="2062" h="3922">
                <a:moveTo>
                  <a:pt x="1792" y="1969"/>
                </a:moveTo>
                <a:lnTo>
                  <a:pt x="1792" y="1969"/>
                </a:lnTo>
                <a:lnTo>
                  <a:pt x="1794" y="1935"/>
                </a:lnTo>
                <a:lnTo>
                  <a:pt x="1797" y="1904"/>
                </a:lnTo>
                <a:lnTo>
                  <a:pt x="1804" y="1872"/>
                </a:lnTo>
                <a:lnTo>
                  <a:pt x="1812" y="1842"/>
                </a:lnTo>
                <a:lnTo>
                  <a:pt x="1824" y="1812"/>
                </a:lnTo>
                <a:lnTo>
                  <a:pt x="1835" y="1784"/>
                </a:lnTo>
                <a:lnTo>
                  <a:pt x="1850" y="1757"/>
                </a:lnTo>
                <a:lnTo>
                  <a:pt x="1869" y="1730"/>
                </a:lnTo>
                <a:lnTo>
                  <a:pt x="1887" y="1705"/>
                </a:lnTo>
                <a:lnTo>
                  <a:pt x="1907" y="1682"/>
                </a:lnTo>
                <a:lnTo>
                  <a:pt x="1930" y="1660"/>
                </a:lnTo>
                <a:lnTo>
                  <a:pt x="1954" y="1642"/>
                </a:lnTo>
                <a:lnTo>
                  <a:pt x="1979" y="1624"/>
                </a:lnTo>
                <a:lnTo>
                  <a:pt x="2005" y="1607"/>
                </a:lnTo>
                <a:lnTo>
                  <a:pt x="2034" y="1594"/>
                </a:lnTo>
                <a:lnTo>
                  <a:pt x="2062" y="1580"/>
                </a:lnTo>
                <a:lnTo>
                  <a:pt x="2062" y="1087"/>
                </a:lnTo>
                <a:lnTo>
                  <a:pt x="1955" y="757"/>
                </a:lnTo>
                <a:lnTo>
                  <a:pt x="1955" y="757"/>
                </a:lnTo>
                <a:lnTo>
                  <a:pt x="1985" y="735"/>
                </a:lnTo>
                <a:lnTo>
                  <a:pt x="2014" y="712"/>
                </a:lnTo>
                <a:lnTo>
                  <a:pt x="2039" y="685"/>
                </a:lnTo>
                <a:lnTo>
                  <a:pt x="2062" y="657"/>
                </a:lnTo>
                <a:lnTo>
                  <a:pt x="2062" y="165"/>
                </a:lnTo>
                <a:lnTo>
                  <a:pt x="2062" y="165"/>
                </a:lnTo>
                <a:lnTo>
                  <a:pt x="2042" y="140"/>
                </a:lnTo>
                <a:lnTo>
                  <a:pt x="2020" y="117"/>
                </a:lnTo>
                <a:lnTo>
                  <a:pt x="1997" y="95"/>
                </a:lnTo>
                <a:lnTo>
                  <a:pt x="1972" y="77"/>
                </a:lnTo>
                <a:lnTo>
                  <a:pt x="1945" y="60"/>
                </a:lnTo>
                <a:lnTo>
                  <a:pt x="1919" y="45"/>
                </a:lnTo>
                <a:lnTo>
                  <a:pt x="1890" y="32"/>
                </a:lnTo>
                <a:lnTo>
                  <a:pt x="1860" y="20"/>
                </a:lnTo>
                <a:lnTo>
                  <a:pt x="1830" y="12"/>
                </a:lnTo>
                <a:lnTo>
                  <a:pt x="1799" y="5"/>
                </a:lnTo>
                <a:lnTo>
                  <a:pt x="1767" y="2"/>
                </a:lnTo>
                <a:lnTo>
                  <a:pt x="1735" y="0"/>
                </a:lnTo>
                <a:lnTo>
                  <a:pt x="1704" y="2"/>
                </a:lnTo>
                <a:lnTo>
                  <a:pt x="1672" y="5"/>
                </a:lnTo>
                <a:lnTo>
                  <a:pt x="1639" y="12"/>
                </a:lnTo>
                <a:lnTo>
                  <a:pt x="1607" y="20"/>
                </a:lnTo>
                <a:lnTo>
                  <a:pt x="1607" y="20"/>
                </a:lnTo>
                <a:lnTo>
                  <a:pt x="1587" y="29"/>
                </a:lnTo>
                <a:lnTo>
                  <a:pt x="1567" y="35"/>
                </a:lnTo>
                <a:lnTo>
                  <a:pt x="1549" y="45"/>
                </a:lnTo>
                <a:lnTo>
                  <a:pt x="1530" y="55"/>
                </a:lnTo>
                <a:lnTo>
                  <a:pt x="1514" y="65"/>
                </a:lnTo>
                <a:lnTo>
                  <a:pt x="1497" y="77"/>
                </a:lnTo>
                <a:lnTo>
                  <a:pt x="1465" y="102"/>
                </a:lnTo>
                <a:lnTo>
                  <a:pt x="1437" y="129"/>
                </a:lnTo>
                <a:lnTo>
                  <a:pt x="1410" y="159"/>
                </a:lnTo>
                <a:lnTo>
                  <a:pt x="1387" y="190"/>
                </a:lnTo>
                <a:lnTo>
                  <a:pt x="1369" y="225"/>
                </a:lnTo>
                <a:lnTo>
                  <a:pt x="1352" y="262"/>
                </a:lnTo>
                <a:lnTo>
                  <a:pt x="1339" y="299"/>
                </a:lnTo>
                <a:lnTo>
                  <a:pt x="1330" y="337"/>
                </a:lnTo>
                <a:lnTo>
                  <a:pt x="1325" y="377"/>
                </a:lnTo>
                <a:lnTo>
                  <a:pt x="1324" y="417"/>
                </a:lnTo>
                <a:lnTo>
                  <a:pt x="1324" y="437"/>
                </a:lnTo>
                <a:lnTo>
                  <a:pt x="1327" y="457"/>
                </a:lnTo>
                <a:lnTo>
                  <a:pt x="1329" y="477"/>
                </a:lnTo>
                <a:lnTo>
                  <a:pt x="1334" y="497"/>
                </a:lnTo>
                <a:lnTo>
                  <a:pt x="1339" y="519"/>
                </a:lnTo>
                <a:lnTo>
                  <a:pt x="1344" y="539"/>
                </a:lnTo>
                <a:lnTo>
                  <a:pt x="1344" y="539"/>
                </a:lnTo>
                <a:lnTo>
                  <a:pt x="1357" y="572"/>
                </a:lnTo>
                <a:lnTo>
                  <a:pt x="1372" y="604"/>
                </a:lnTo>
                <a:lnTo>
                  <a:pt x="1389" y="634"/>
                </a:lnTo>
                <a:lnTo>
                  <a:pt x="1409" y="660"/>
                </a:lnTo>
                <a:lnTo>
                  <a:pt x="1430" y="687"/>
                </a:lnTo>
                <a:lnTo>
                  <a:pt x="1454" y="710"/>
                </a:lnTo>
                <a:lnTo>
                  <a:pt x="1479" y="732"/>
                </a:lnTo>
                <a:lnTo>
                  <a:pt x="1505" y="752"/>
                </a:lnTo>
                <a:lnTo>
                  <a:pt x="1534" y="770"/>
                </a:lnTo>
                <a:lnTo>
                  <a:pt x="1564" y="785"/>
                </a:lnTo>
                <a:lnTo>
                  <a:pt x="1594" y="797"/>
                </a:lnTo>
                <a:lnTo>
                  <a:pt x="1625" y="807"/>
                </a:lnTo>
                <a:lnTo>
                  <a:pt x="1659" y="815"/>
                </a:lnTo>
                <a:lnTo>
                  <a:pt x="1692" y="819"/>
                </a:lnTo>
                <a:lnTo>
                  <a:pt x="1725" y="822"/>
                </a:lnTo>
                <a:lnTo>
                  <a:pt x="1760" y="820"/>
                </a:lnTo>
                <a:lnTo>
                  <a:pt x="1915" y="1297"/>
                </a:lnTo>
                <a:lnTo>
                  <a:pt x="1915" y="1297"/>
                </a:lnTo>
                <a:lnTo>
                  <a:pt x="1874" y="1317"/>
                </a:lnTo>
                <a:lnTo>
                  <a:pt x="1832" y="1340"/>
                </a:lnTo>
                <a:lnTo>
                  <a:pt x="1794" y="1365"/>
                </a:lnTo>
                <a:lnTo>
                  <a:pt x="1755" y="1392"/>
                </a:lnTo>
                <a:lnTo>
                  <a:pt x="1720" y="1422"/>
                </a:lnTo>
                <a:lnTo>
                  <a:pt x="1687" y="1454"/>
                </a:lnTo>
                <a:lnTo>
                  <a:pt x="1655" y="1487"/>
                </a:lnTo>
                <a:lnTo>
                  <a:pt x="1625" y="1524"/>
                </a:lnTo>
                <a:lnTo>
                  <a:pt x="1599" y="1560"/>
                </a:lnTo>
                <a:lnTo>
                  <a:pt x="1574" y="1600"/>
                </a:lnTo>
                <a:lnTo>
                  <a:pt x="1552" y="1642"/>
                </a:lnTo>
                <a:lnTo>
                  <a:pt x="1532" y="1684"/>
                </a:lnTo>
                <a:lnTo>
                  <a:pt x="1515" y="1727"/>
                </a:lnTo>
                <a:lnTo>
                  <a:pt x="1500" y="1772"/>
                </a:lnTo>
                <a:lnTo>
                  <a:pt x="1490" y="1819"/>
                </a:lnTo>
                <a:lnTo>
                  <a:pt x="1482" y="1867"/>
                </a:lnTo>
                <a:lnTo>
                  <a:pt x="809" y="1867"/>
                </a:lnTo>
                <a:lnTo>
                  <a:pt x="809" y="1867"/>
                </a:lnTo>
                <a:lnTo>
                  <a:pt x="799" y="1834"/>
                </a:lnTo>
                <a:lnTo>
                  <a:pt x="785" y="1802"/>
                </a:lnTo>
                <a:lnTo>
                  <a:pt x="770" y="1772"/>
                </a:lnTo>
                <a:lnTo>
                  <a:pt x="754" y="1744"/>
                </a:lnTo>
                <a:lnTo>
                  <a:pt x="734" y="1717"/>
                </a:lnTo>
                <a:lnTo>
                  <a:pt x="712" y="1692"/>
                </a:lnTo>
                <a:lnTo>
                  <a:pt x="689" y="1667"/>
                </a:lnTo>
                <a:lnTo>
                  <a:pt x="664" y="1647"/>
                </a:lnTo>
                <a:lnTo>
                  <a:pt x="637" y="1627"/>
                </a:lnTo>
                <a:lnTo>
                  <a:pt x="609" y="1609"/>
                </a:lnTo>
                <a:lnTo>
                  <a:pt x="579" y="1594"/>
                </a:lnTo>
                <a:lnTo>
                  <a:pt x="547" y="1582"/>
                </a:lnTo>
                <a:lnTo>
                  <a:pt x="514" y="1572"/>
                </a:lnTo>
                <a:lnTo>
                  <a:pt x="480" y="1565"/>
                </a:lnTo>
                <a:lnTo>
                  <a:pt x="447" y="1560"/>
                </a:lnTo>
                <a:lnTo>
                  <a:pt x="410" y="1559"/>
                </a:lnTo>
                <a:lnTo>
                  <a:pt x="410" y="1559"/>
                </a:lnTo>
                <a:lnTo>
                  <a:pt x="390" y="1559"/>
                </a:lnTo>
                <a:lnTo>
                  <a:pt x="369" y="1560"/>
                </a:lnTo>
                <a:lnTo>
                  <a:pt x="349" y="1564"/>
                </a:lnTo>
                <a:lnTo>
                  <a:pt x="329" y="1567"/>
                </a:lnTo>
                <a:lnTo>
                  <a:pt x="309" y="1572"/>
                </a:lnTo>
                <a:lnTo>
                  <a:pt x="289" y="1577"/>
                </a:lnTo>
                <a:lnTo>
                  <a:pt x="250" y="1590"/>
                </a:lnTo>
                <a:lnTo>
                  <a:pt x="215" y="1609"/>
                </a:lnTo>
                <a:lnTo>
                  <a:pt x="182" y="1629"/>
                </a:lnTo>
                <a:lnTo>
                  <a:pt x="150" y="1652"/>
                </a:lnTo>
                <a:lnTo>
                  <a:pt x="120" y="1679"/>
                </a:lnTo>
                <a:lnTo>
                  <a:pt x="94" y="1709"/>
                </a:lnTo>
                <a:lnTo>
                  <a:pt x="70" y="1740"/>
                </a:lnTo>
                <a:lnTo>
                  <a:pt x="50" y="1774"/>
                </a:lnTo>
                <a:lnTo>
                  <a:pt x="32" y="1809"/>
                </a:lnTo>
                <a:lnTo>
                  <a:pt x="19" y="1847"/>
                </a:lnTo>
                <a:lnTo>
                  <a:pt x="14" y="1867"/>
                </a:lnTo>
                <a:lnTo>
                  <a:pt x="9" y="1887"/>
                </a:lnTo>
                <a:lnTo>
                  <a:pt x="5" y="1907"/>
                </a:lnTo>
                <a:lnTo>
                  <a:pt x="2" y="1927"/>
                </a:lnTo>
                <a:lnTo>
                  <a:pt x="0" y="1949"/>
                </a:lnTo>
                <a:lnTo>
                  <a:pt x="0" y="1969"/>
                </a:lnTo>
                <a:lnTo>
                  <a:pt x="0" y="1969"/>
                </a:lnTo>
                <a:lnTo>
                  <a:pt x="0" y="1990"/>
                </a:lnTo>
                <a:lnTo>
                  <a:pt x="2" y="2010"/>
                </a:lnTo>
                <a:lnTo>
                  <a:pt x="5" y="2032"/>
                </a:lnTo>
                <a:lnTo>
                  <a:pt x="9" y="2052"/>
                </a:lnTo>
                <a:lnTo>
                  <a:pt x="14" y="2072"/>
                </a:lnTo>
                <a:lnTo>
                  <a:pt x="19" y="2090"/>
                </a:lnTo>
                <a:lnTo>
                  <a:pt x="32" y="2129"/>
                </a:lnTo>
                <a:lnTo>
                  <a:pt x="50" y="2165"/>
                </a:lnTo>
                <a:lnTo>
                  <a:pt x="70" y="2199"/>
                </a:lnTo>
                <a:lnTo>
                  <a:pt x="94" y="2230"/>
                </a:lnTo>
                <a:lnTo>
                  <a:pt x="120" y="2259"/>
                </a:lnTo>
                <a:lnTo>
                  <a:pt x="150" y="2285"/>
                </a:lnTo>
                <a:lnTo>
                  <a:pt x="182" y="2309"/>
                </a:lnTo>
                <a:lnTo>
                  <a:pt x="215" y="2330"/>
                </a:lnTo>
                <a:lnTo>
                  <a:pt x="250" y="2347"/>
                </a:lnTo>
                <a:lnTo>
                  <a:pt x="289" y="2360"/>
                </a:lnTo>
                <a:lnTo>
                  <a:pt x="309" y="2367"/>
                </a:lnTo>
                <a:lnTo>
                  <a:pt x="329" y="2370"/>
                </a:lnTo>
                <a:lnTo>
                  <a:pt x="349" y="2375"/>
                </a:lnTo>
                <a:lnTo>
                  <a:pt x="369" y="2377"/>
                </a:lnTo>
                <a:lnTo>
                  <a:pt x="390" y="2379"/>
                </a:lnTo>
                <a:lnTo>
                  <a:pt x="410" y="2379"/>
                </a:lnTo>
                <a:lnTo>
                  <a:pt x="410" y="2379"/>
                </a:lnTo>
                <a:lnTo>
                  <a:pt x="447" y="2377"/>
                </a:lnTo>
                <a:lnTo>
                  <a:pt x="480" y="2374"/>
                </a:lnTo>
                <a:lnTo>
                  <a:pt x="514" y="2365"/>
                </a:lnTo>
                <a:lnTo>
                  <a:pt x="547" y="2355"/>
                </a:lnTo>
                <a:lnTo>
                  <a:pt x="579" y="2344"/>
                </a:lnTo>
                <a:lnTo>
                  <a:pt x="609" y="2329"/>
                </a:lnTo>
                <a:lnTo>
                  <a:pt x="637" y="2312"/>
                </a:lnTo>
                <a:lnTo>
                  <a:pt x="664" y="2292"/>
                </a:lnTo>
                <a:lnTo>
                  <a:pt x="689" y="2270"/>
                </a:lnTo>
                <a:lnTo>
                  <a:pt x="712" y="2247"/>
                </a:lnTo>
                <a:lnTo>
                  <a:pt x="734" y="2222"/>
                </a:lnTo>
                <a:lnTo>
                  <a:pt x="754" y="2194"/>
                </a:lnTo>
                <a:lnTo>
                  <a:pt x="770" y="2165"/>
                </a:lnTo>
                <a:lnTo>
                  <a:pt x="785" y="2135"/>
                </a:lnTo>
                <a:lnTo>
                  <a:pt x="799" y="2104"/>
                </a:lnTo>
                <a:lnTo>
                  <a:pt x="809" y="2072"/>
                </a:lnTo>
                <a:lnTo>
                  <a:pt x="1482" y="2072"/>
                </a:lnTo>
                <a:lnTo>
                  <a:pt x="1482" y="2072"/>
                </a:lnTo>
                <a:lnTo>
                  <a:pt x="1490" y="2124"/>
                </a:lnTo>
                <a:lnTo>
                  <a:pt x="1504" y="2174"/>
                </a:lnTo>
                <a:lnTo>
                  <a:pt x="1520" y="2222"/>
                </a:lnTo>
                <a:lnTo>
                  <a:pt x="1539" y="2270"/>
                </a:lnTo>
                <a:lnTo>
                  <a:pt x="1562" y="2315"/>
                </a:lnTo>
                <a:lnTo>
                  <a:pt x="1587" y="2360"/>
                </a:lnTo>
                <a:lnTo>
                  <a:pt x="1617" y="2402"/>
                </a:lnTo>
                <a:lnTo>
                  <a:pt x="1647" y="2442"/>
                </a:lnTo>
                <a:lnTo>
                  <a:pt x="1134" y="3165"/>
                </a:lnTo>
                <a:lnTo>
                  <a:pt x="1134" y="3165"/>
                </a:lnTo>
                <a:lnTo>
                  <a:pt x="1102" y="3154"/>
                </a:lnTo>
                <a:lnTo>
                  <a:pt x="1069" y="3145"/>
                </a:lnTo>
                <a:lnTo>
                  <a:pt x="1035" y="3140"/>
                </a:lnTo>
                <a:lnTo>
                  <a:pt x="1002" y="3139"/>
                </a:lnTo>
                <a:lnTo>
                  <a:pt x="969" y="3139"/>
                </a:lnTo>
                <a:lnTo>
                  <a:pt x="937" y="3142"/>
                </a:lnTo>
                <a:lnTo>
                  <a:pt x="904" y="3147"/>
                </a:lnTo>
                <a:lnTo>
                  <a:pt x="872" y="3155"/>
                </a:lnTo>
                <a:lnTo>
                  <a:pt x="840" y="3165"/>
                </a:lnTo>
                <a:lnTo>
                  <a:pt x="809" y="3179"/>
                </a:lnTo>
                <a:lnTo>
                  <a:pt x="780" y="3195"/>
                </a:lnTo>
                <a:lnTo>
                  <a:pt x="752" y="3214"/>
                </a:lnTo>
                <a:lnTo>
                  <a:pt x="724" y="3234"/>
                </a:lnTo>
                <a:lnTo>
                  <a:pt x="699" y="3257"/>
                </a:lnTo>
                <a:lnTo>
                  <a:pt x="675" y="3284"/>
                </a:lnTo>
                <a:lnTo>
                  <a:pt x="654" y="3310"/>
                </a:lnTo>
                <a:lnTo>
                  <a:pt x="654" y="3310"/>
                </a:lnTo>
                <a:lnTo>
                  <a:pt x="642" y="3329"/>
                </a:lnTo>
                <a:lnTo>
                  <a:pt x="630" y="3347"/>
                </a:lnTo>
                <a:lnTo>
                  <a:pt x="620" y="3365"/>
                </a:lnTo>
                <a:lnTo>
                  <a:pt x="612" y="3384"/>
                </a:lnTo>
                <a:lnTo>
                  <a:pt x="605" y="3402"/>
                </a:lnTo>
                <a:lnTo>
                  <a:pt x="599" y="3422"/>
                </a:lnTo>
                <a:lnTo>
                  <a:pt x="587" y="3460"/>
                </a:lnTo>
                <a:lnTo>
                  <a:pt x="580" y="3499"/>
                </a:lnTo>
                <a:lnTo>
                  <a:pt x="579" y="3539"/>
                </a:lnTo>
                <a:lnTo>
                  <a:pt x="579" y="3579"/>
                </a:lnTo>
                <a:lnTo>
                  <a:pt x="584" y="3617"/>
                </a:lnTo>
                <a:lnTo>
                  <a:pt x="592" y="3655"/>
                </a:lnTo>
                <a:lnTo>
                  <a:pt x="604" y="3694"/>
                </a:lnTo>
                <a:lnTo>
                  <a:pt x="620" y="3729"/>
                </a:lnTo>
                <a:lnTo>
                  <a:pt x="639" y="3764"/>
                </a:lnTo>
                <a:lnTo>
                  <a:pt x="662" y="3797"/>
                </a:lnTo>
                <a:lnTo>
                  <a:pt x="675" y="3814"/>
                </a:lnTo>
                <a:lnTo>
                  <a:pt x="689" y="3829"/>
                </a:lnTo>
                <a:lnTo>
                  <a:pt x="702" y="3844"/>
                </a:lnTo>
                <a:lnTo>
                  <a:pt x="717" y="3857"/>
                </a:lnTo>
                <a:lnTo>
                  <a:pt x="734" y="3870"/>
                </a:lnTo>
                <a:lnTo>
                  <a:pt x="750" y="3884"/>
                </a:lnTo>
                <a:lnTo>
                  <a:pt x="750" y="3884"/>
                </a:lnTo>
                <a:lnTo>
                  <a:pt x="784" y="3904"/>
                </a:lnTo>
                <a:lnTo>
                  <a:pt x="819" y="3922"/>
                </a:lnTo>
                <a:lnTo>
                  <a:pt x="1157" y="3922"/>
                </a:lnTo>
                <a:lnTo>
                  <a:pt x="1157" y="3922"/>
                </a:lnTo>
                <a:lnTo>
                  <a:pt x="1182" y="3910"/>
                </a:lnTo>
                <a:lnTo>
                  <a:pt x="1204" y="3897"/>
                </a:lnTo>
                <a:lnTo>
                  <a:pt x="1227" y="3882"/>
                </a:lnTo>
                <a:lnTo>
                  <a:pt x="1249" y="3865"/>
                </a:lnTo>
                <a:lnTo>
                  <a:pt x="1269" y="3849"/>
                </a:lnTo>
                <a:lnTo>
                  <a:pt x="1287" y="3829"/>
                </a:lnTo>
                <a:lnTo>
                  <a:pt x="1305" y="3809"/>
                </a:lnTo>
                <a:lnTo>
                  <a:pt x="1322" y="3785"/>
                </a:lnTo>
                <a:lnTo>
                  <a:pt x="1322" y="3785"/>
                </a:lnTo>
                <a:lnTo>
                  <a:pt x="1342" y="3755"/>
                </a:lnTo>
                <a:lnTo>
                  <a:pt x="1359" y="3725"/>
                </a:lnTo>
                <a:lnTo>
                  <a:pt x="1372" y="3694"/>
                </a:lnTo>
                <a:lnTo>
                  <a:pt x="1382" y="3660"/>
                </a:lnTo>
                <a:lnTo>
                  <a:pt x="1390" y="3629"/>
                </a:lnTo>
                <a:lnTo>
                  <a:pt x="1395" y="3595"/>
                </a:lnTo>
                <a:lnTo>
                  <a:pt x="1399" y="3562"/>
                </a:lnTo>
                <a:lnTo>
                  <a:pt x="1399" y="3529"/>
                </a:lnTo>
                <a:lnTo>
                  <a:pt x="1395" y="3495"/>
                </a:lnTo>
                <a:lnTo>
                  <a:pt x="1389" y="3462"/>
                </a:lnTo>
                <a:lnTo>
                  <a:pt x="1380" y="3430"/>
                </a:lnTo>
                <a:lnTo>
                  <a:pt x="1370" y="3399"/>
                </a:lnTo>
                <a:lnTo>
                  <a:pt x="1357" y="3369"/>
                </a:lnTo>
                <a:lnTo>
                  <a:pt x="1340" y="3339"/>
                </a:lnTo>
                <a:lnTo>
                  <a:pt x="1322" y="3310"/>
                </a:lnTo>
                <a:lnTo>
                  <a:pt x="1302" y="3284"/>
                </a:lnTo>
                <a:lnTo>
                  <a:pt x="1802" y="2579"/>
                </a:lnTo>
                <a:lnTo>
                  <a:pt x="1802" y="2579"/>
                </a:lnTo>
                <a:lnTo>
                  <a:pt x="1832" y="2597"/>
                </a:lnTo>
                <a:lnTo>
                  <a:pt x="1862" y="2614"/>
                </a:lnTo>
                <a:lnTo>
                  <a:pt x="1894" y="2630"/>
                </a:lnTo>
                <a:lnTo>
                  <a:pt x="1925" y="2644"/>
                </a:lnTo>
                <a:lnTo>
                  <a:pt x="1959" y="2657"/>
                </a:lnTo>
                <a:lnTo>
                  <a:pt x="1992" y="2669"/>
                </a:lnTo>
                <a:lnTo>
                  <a:pt x="2027" y="2679"/>
                </a:lnTo>
                <a:lnTo>
                  <a:pt x="2062" y="2685"/>
                </a:lnTo>
                <a:lnTo>
                  <a:pt x="2062" y="2357"/>
                </a:lnTo>
                <a:lnTo>
                  <a:pt x="2062" y="2357"/>
                </a:lnTo>
                <a:lnTo>
                  <a:pt x="2034" y="2345"/>
                </a:lnTo>
                <a:lnTo>
                  <a:pt x="2005" y="2330"/>
                </a:lnTo>
                <a:lnTo>
                  <a:pt x="1979" y="2315"/>
                </a:lnTo>
                <a:lnTo>
                  <a:pt x="1954" y="2297"/>
                </a:lnTo>
                <a:lnTo>
                  <a:pt x="1930" y="2277"/>
                </a:lnTo>
                <a:lnTo>
                  <a:pt x="1907" y="2255"/>
                </a:lnTo>
                <a:lnTo>
                  <a:pt x="1887" y="2232"/>
                </a:lnTo>
                <a:lnTo>
                  <a:pt x="1869" y="2207"/>
                </a:lnTo>
                <a:lnTo>
                  <a:pt x="1850" y="2182"/>
                </a:lnTo>
                <a:lnTo>
                  <a:pt x="1835" y="2154"/>
                </a:lnTo>
                <a:lnTo>
                  <a:pt x="1824" y="2125"/>
                </a:lnTo>
                <a:lnTo>
                  <a:pt x="1812" y="2097"/>
                </a:lnTo>
                <a:lnTo>
                  <a:pt x="1804" y="2065"/>
                </a:lnTo>
                <a:lnTo>
                  <a:pt x="1797" y="2034"/>
                </a:lnTo>
                <a:lnTo>
                  <a:pt x="1794" y="2002"/>
                </a:lnTo>
                <a:lnTo>
                  <a:pt x="1792" y="1969"/>
                </a:lnTo>
                <a:lnTo>
                  <a:pt x="1792" y="196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96" name="Freeform 728"/>
          <p:cNvSpPr>
            <a:spLocks/>
          </p:cNvSpPr>
          <p:nvPr userDrawn="1"/>
        </p:nvSpPr>
        <p:spPr bwMode="auto">
          <a:xfrm>
            <a:off x="7847013" y="2035175"/>
            <a:ext cx="3114675" cy="3446463"/>
          </a:xfrm>
          <a:custGeom>
            <a:avLst/>
            <a:gdLst/>
            <a:ahLst/>
            <a:cxnLst>
              <a:cxn ang="0">
                <a:pos x="1694" y="1521"/>
              </a:cxn>
              <a:cxn ang="0">
                <a:pos x="1567" y="1656"/>
              </a:cxn>
              <a:cxn ang="0">
                <a:pos x="1412" y="1758"/>
              </a:cxn>
              <a:cxn ang="0">
                <a:pos x="1232" y="1818"/>
              </a:cxn>
              <a:cxn ang="0">
                <a:pos x="1085" y="1833"/>
              </a:cxn>
              <a:cxn ang="0">
                <a:pos x="935" y="1818"/>
              </a:cxn>
              <a:cxn ang="0">
                <a:pos x="795" y="1775"/>
              </a:cxn>
              <a:cxn ang="0">
                <a:pos x="667" y="1705"/>
              </a:cxn>
              <a:cxn ang="0">
                <a:pos x="557" y="1615"/>
              </a:cxn>
              <a:cxn ang="0">
                <a:pos x="465" y="1503"/>
              </a:cxn>
              <a:cxn ang="0">
                <a:pos x="397" y="1376"/>
              </a:cxn>
              <a:cxn ang="0">
                <a:pos x="354" y="1236"/>
              </a:cxn>
              <a:cxn ang="0">
                <a:pos x="337" y="1085"/>
              </a:cxn>
              <a:cxn ang="0">
                <a:pos x="347" y="971"/>
              </a:cxn>
              <a:cxn ang="0">
                <a:pos x="384" y="828"/>
              </a:cxn>
              <a:cxn ang="0">
                <a:pos x="445" y="696"/>
              </a:cxn>
              <a:cxn ang="0">
                <a:pos x="532" y="581"/>
              </a:cxn>
              <a:cxn ang="0">
                <a:pos x="639" y="486"/>
              </a:cxn>
              <a:cxn ang="0">
                <a:pos x="762" y="411"/>
              </a:cxn>
              <a:cxn ang="0">
                <a:pos x="899" y="360"/>
              </a:cxn>
              <a:cxn ang="0">
                <a:pos x="1047" y="338"/>
              </a:cxn>
              <a:cxn ang="0">
                <a:pos x="1184" y="343"/>
              </a:cxn>
              <a:cxn ang="0">
                <a:pos x="1369" y="393"/>
              </a:cxn>
              <a:cxn ang="0">
                <a:pos x="1532" y="485"/>
              </a:cxn>
              <a:cxn ang="0">
                <a:pos x="1665" y="611"/>
              </a:cxn>
              <a:cxn ang="0">
                <a:pos x="1962" y="445"/>
              </a:cxn>
              <a:cxn ang="0">
                <a:pos x="1792" y="261"/>
              </a:cxn>
              <a:cxn ang="0">
                <a:pos x="1585" y="121"/>
              </a:cxn>
              <a:cxn ang="0">
                <a:pos x="1347" y="31"/>
              </a:cxn>
              <a:cxn ang="0">
                <a:pos x="1152" y="1"/>
              </a:cxn>
              <a:cxn ang="0">
                <a:pos x="1030" y="0"/>
              </a:cxn>
              <a:cxn ang="0">
                <a:pos x="814" y="33"/>
              </a:cxn>
              <a:cxn ang="0">
                <a:pos x="615" y="106"/>
              </a:cxn>
              <a:cxn ang="0">
                <a:pos x="435" y="215"/>
              </a:cxn>
              <a:cxn ang="0">
                <a:pos x="282" y="355"/>
              </a:cxn>
              <a:cxn ang="0">
                <a:pos x="157" y="521"/>
              </a:cxn>
              <a:cxn ang="0">
                <a:pos x="65" y="711"/>
              </a:cxn>
              <a:cxn ang="0">
                <a:pos x="12" y="920"/>
              </a:cxn>
              <a:cxn ang="0">
                <a:pos x="0" y="1085"/>
              </a:cxn>
              <a:cxn ang="0">
                <a:pos x="22" y="1303"/>
              </a:cxn>
              <a:cxn ang="0">
                <a:pos x="85" y="1508"/>
              </a:cxn>
              <a:cxn ang="0">
                <a:pos x="185" y="1691"/>
              </a:cxn>
              <a:cxn ang="0">
                <a:pos x="319" y="1853"/>
              </a:cxn>
              <a:cxn ang="0">
                <a:pos x="479" y="1985"/>
              </a:cxn>
              <a:cxn ang="0">
                <a:pos x="664" y="2086"/>
              </a:cxn>
              <a:cxn ang="0">
                <a:pos x="867" y="2148"/>
              </a:cxn>
              <a:cxn ang="0">
                <a:pos x="1085" y="2171"/>
              </a:cxn>
              <a:cxn ang="0">
                <a:pos x="1185" y="2166"/>
              </a:cxn>
              <a:cxn ang="0">
                <a:pos x="1409" y="2121"/>
              </a:cxn>
              <a:cxn ang="0">
                <a:pos x="1640" y="2018"/>
              </a:cxn>
              <a:cxn ang="0">
                <a:pos x="1839" y="1866"/>
              </a:cxn>
              <a:cxn ang="0">
                <a:pos x="1962" y="1726"/>
              </a:cxn>
            </a:cxnLst>
            <a:rect l="0" t="0" r="r" b="b"/>
            <a:pathLst>
              <a:path w="1962" h="2171">
                <a:moveTo>
                  <a:pt x="1962" y="1726"/>
                </a:moveTo>
                <a:lnTo>
                  <a:pt x="1720" y="1483"/>
                </a:lnTo>
                <a:lnTo>
                  <a:pt x="1720" y="1483"/>
                </a:lnTo>
                <a:lnTo>
                  <a:pt x="1694" y="1521"/>
                </a:lnTo>
                <a:lnTo>
                  <a:pt x="1665" y="1558"/>
                </a:lnTo>
                <a:lnTo>
                  <a:pt x="1635" y="1593"/>
                </a:lnTo>
                <a:lnTo>
                  <a:pt x="1602" y="1626"/>
                </a:lnTo>
                <a:lnTo>
                  <a:pt x="1567" y="1656"/>
                </a:lnTo>
                <a:lnTo>
                  <a:pt x="1532" y="1686"/>
                </a:lnTo>
                <a:lnTo>
                  <a:pt x="1494" y="1713"/>
                </a:lnTo>
                <a:lnTo>
                  <a:pt x="1454" y="1736"/>
                </a:lnTo>
                <a:lnTo>
                  <a:pt x="1412" y="1758"/>
                </a:lnTo>
                <a:lnTo>
                  <a:pt x="1369" y="1778"/>
                </a:lnTo>
                <a:lnTo>
                  <a:pt x="1324" y="1795"/>
                </a:lnTo>
                <a:lnTo>
                  <a:pt x="1279" y="1808"/>
                </a:lnTo>
                <a:lnTo>
                  <a:pt x="1232" y="1818"/>
                </a:lnTo>
                <a:lnTo>
                  <a:pt x="1184" y="1826"/>
                </a:lnTo>
                <a:lnTo>
                  <a:pt x="1135" y="1831"/>
                </a:lnTo>
                <a:lnTo>
                  <a:pt x="1085" y="1833"/>
                </a:lnTo>
                <a:lnTo>
                  <a:pt x="1085" y="1833"/>
                </a:lnTo>
                <a:lnTo>
                  <a:pt x="1047" y="1831"/>
                </a:lnTo>
                <a:lnTo>
                  <a:pt x="1009" y="1830"/>
                </a:lnTo>
                <a:lnTo>
                  <a:pt x="972" y="1825"/>
                </a:lnTo>
                <a:lnTo>
                  <a:pt x="935" y="1818"/>
                </a:lnTo>
                <a:lnTo>
                  <a:pt x="899" y="1810"/>
                </a:lnTo>
                <a:lnTo>
                  <a:pt x="864" y="1800"/>
                </a:lnTo>
                <a:lnTo>
                  <a:pt x="829" y="1788"/>
                </a:lnTo>
                <a:lnTo>
                  <a:pt x="795" y="1775"/>
                </a:lnTo>
                <a:lnTo>
                  <a:pt x="762" y="1760"/>
                </a:lnTo>
                <a:lnTo>
                  <a:pt x="729" y="1743"/>
                </a:lnTo>
                <a:lnTo>
                  <a:pt x="697" y="1725"/>
                </a:lnTo>
                <a:lnTo>
                  <a:pt x="667" y="1705"/>
                </a:lnTo>
                <a:lnTo>
                  <a:pt x="639" y="1685"/>
                </a:lnTo>
                <a:lnTo>
                  <a:pt x="610" y="1663"/>
                </a:lnTo>
                <a:lnTo>
                  <a:pt x="582" y="1638"/>
                </a:lnTo>
                <a:lnTo>
                  <a:pt x="557" y="1615"/>
                </a:lnTo>
                <a:lnTo>
                  <a:pt x="532" y="1588"/>
                </a:lnTo>
                <a:lnTo>
                  <a:pt x="509" y="1561"/>
                </a:lnTo>
                <a:lnTo>
                  <a:pt x="487" y="1533"/>
                </a:lnTo>
                <a:lnTo>
                  <a:pt x="465" y="1503"/>
                </a:lnTo>
                <a:lnTo>
                  <a:pt x="445" y="1473"/>
                </a:lnTo>
                <a:lnTo>
                  <a:pt x="429" y="1441"/>
                </a:lnTo>
                <a:lnTo>
                  <a:pt x="412" y="1410"/>
                </a:lnTo>
                <a:lnTo>
                  <a:pt x="397" y="1376"/>
                </a:lnTo>
                <a:lnTo>
                  <a:pt x="384" y="1343"/>
                </a:lnTo>
                <a:lnTo>
                  <a:pt x="372" y="1308"/>
                </a:lnTo>
                <a:lnTo>
                  <a:pt x="362" y="1271"/>
                </a:lnTo>
                <a:lnTo>
                  <a:pt x="354" y="1236"/>
                </a:lnTo>
                <a:lnTo>
                  <a:pt x="347" y="1200"/>
                </a:lnTo>
                <a:lnTo>
                  <a:pt x="342" y="1161"/>
                </a:lnTo>
                <a:lnTo>
                  <a:pt x="339" y="1123"/>
                </a:lnTo>
                <a:lnTo>
                  <a:pt x="337" y="1085"/>
                </a:lnTo>
                <a:lnTo>
                  <a:pt x="337" y="1085"/>
                </a:lnTo>
                <a:lnTo>
                  <a:pt x="339" y="1046"/>
                </a:lnTo>
                <a:lnTo>
                  <a:pt x="342" y="1008"/>
                </a:lnTo>
                <a:lnTo>
                  <a:pt x="347" y="971"/>
                </a:lnTo>
                <a:lnTo>
                  <a:pt x="354" y="935"/>
                </a:lnTo>
                <a:lnTo>
                  <a:pt x="362" y="898"/>
                </a:lnTo>
                <a:lnTo>
                  <a:pt x="372" y="863"/>
                </a:lnTo>
                <a:lnTo>
                  <a:pt x="384" y="828"/>
                </a:lnTo>
                <a:lnTo>
                  <a:pt x="397" y="793"/>
                </a:lnTo>
                <a:lnTo>
                  <a:pt x="412" y="761"/>
                </a:lnTo>
                <a:lnTo>
                  <a:pt x="429" y="728"/>
                </a:lnTo>
                <a:lnTo>
                  <a:pt x="445" y="696"/>
                </a:lnTo>
                <a:lnTo>
                  <a:pt x="465" y="666"/>
                </a:lnTo>
                <a:lnTo>
                  <a:pt x="487" y="638"/>
                </a:lnTo>
                <a:lnTo>
                  <a:pt x="509" y="610"/>
                </a:lnTo>
                <a:lnTo>
                  <a:pt x="532" y="581"/>
                </a:lnTo>
                <a:lnTo>
                  <a:pt x="557" y="556"/>
                </a:lnTo>
                <a:lnTo>
                  <a:pt x="582" y="531"/>
                </a:lnTo>
                <a:lnTo>
                  <a:pt x="610" y="508"/>
                </a:lnTo>
                <a:lnTo>
                  <a:pt x="639" y="486"/>
                </a:lnTo>
                <a:lnTo>
                  <a:pt x="667" y="465"/>
                </a:lnTo>
                <a:lnTo>
                  <a:pt x="697" y="445"/>
                </a:lnTo>
                <a:lnTo>
                  <a:pt x="729" y="428"/>
                </a:lnTo>
                <a:lnTo>
                  <a:pt x="762" y="411"/>
                </a:lnTo>
                <a:lnTo>
                  <a:pt x="795" y="396"/>
                </a:lnTo>
                <a:lnTo>
                  <a:pt x="829" y="383"/>
                </a:lnTo>
                <a:lnTo>
                  <a:pt x="864" y="371"/>
                </a:lnTo>
                <a:lnTo>
                  <a:pt x="899" y="360"/>
                </a:lnTo>
                <a:lnTo>
                  <a:pt x="935" y="351"/>
                </a:lnTo>
                <a:lnTo>
                  <a:pt x="972" y="346"/>
                </a:lnTo>
                <a:lnTo>
                  <a:pt x="1009" y="341"/>
                </a:lnTo>
                <a:lnTo>
                  <a:pt x="1047" y="338"/>
                </a:lnTo>
                <a:lnTo>
                  <a:pt x="1085" y="336"/>
                </a:lnTo>
                <a:lnTo>
                  <a:pt x="1085" y="336"/>
                </a:lnTo>
                <a:lnTo>
                  <a:pt x="1135" y="338"/>
                </a:lnTo>
                <a:lnTo>
                  <a:pt x="1184" y="343"/>
                </a:lnTo>
                <a:lnTo>
                  <a:pt x="1232" y="351"/>
                </a:lnTo>
                <a:lnTo>
                  <a:pt x="1279" y="361"/>
                </a:lnTo>
                <a:lnTo>
                  <a:pt x="1324" y="376"/>
                </a:lnTo>
                <a:lnTo>
                  <a:pt x="1369" y="393"/>
                </a:lnTo>
                <a:lnTo>
                  <a:pt x="1412" y="411"/>
                </a:lnTo>
                <a:lnTo>
                  <a:pt x="1454" y="433"/>
                </a:lnTo>
                <a:lnTo>
                  <a:pt x="1494" y="458"/>
                </a:lnTo>
                <a:lnTo>
                  <a:pt x="1532" y="485"/>
                </a:lnTo>
                <a:lnTo>
                  <a:pt x="1567" y="513"/>
                </a:lnTo>
                <a:lnTo>
                  <a:pt x="1602" y="545"/>
                </a:lnTo>
                <a:lnTo>
                  <a:pt x="1635" y="576"/>
                </a:lnTo>
                <a:lnTo>
                  <a:pt x="1665" y="611"/>
                </a:lnTo>
                <a:lnTo>
                  <a:pt x="1694" y="650"/>
                </a:lnTo>
                <a:lnTo>
                  <a:pt x="1720" y="688"/>
                </a:lnTo>
                <a:lnTo>
                  <a:pt x="1962" y="445"/>
                </a:lnTo>
                <a:lnTo>
                  <a:pt x="1962" y="445"/>
                </a:lnTo>
                <a:lnTo>
                  <a:pt x="1924" y="395"/>
                </a:lnTo>
                <a:lnTo>
                  <a:pt x="1884" y="348"/>
                </a:lnTo>
                <a:lnTo>
                  <a:pt x="1839" y="303"/>
                </a:lnTo>
                <a:lnTo>
                  <a:pt x="1792" y="261"/>
                </a:lnTo>
                <a:lnTo>
                  <a:pt x="1744" y="221"/>
                </a:lnTo>
                <a:lnTo>
                  <a:pt x="1694" y="185"/>
                </a:lnTo>
                <a:lnTo>
                  <a:pt x="1640" y="151"/>
                </a:lnTo>
                <a:lnTo>
                  <a:pt x="1585" y="121"/>
                </a:lnTo>
                <a:lnTo>
                  <a:pt x="1529" y="93"/>
                </a:lnTo>
                <a:lnTo>
                  <a:pt x="1469" y="70"/>
                </a:lnTo>
                <a:lnTo>
                  <a:pt x="1409" y="48"/>
                </a:lnTo>
                <a:lnTo>
                  <a:pt x="1347" y="31"/>
                </a:lnTo>
                <a:lnTo>
                  <a:pt x="1284" y="16"/>
                </a:lnTo>
                <a:lnTo>
                  <a:pt x="1219" y="6"/>
                </a:lnTo>
                <a:lnTo>
                  <a:pt x="1185" y="3"/>
                </a:lnTo>
                <a:lnTo>
                  <a:pt x="1152" y="1"/>
                </a:lnTo>
                <a:lnTo>
                  <a:pt x="1119" y="0"/>
                </a:lnTo>
                <a:lnTo>
                  <a:pt x="1085" y="0"/>
                </a:lnTo>
                <a:lnTo>
                  <a:pt x="1085" y="0"/>
                </a:lnTo>
                <a:lnTo>
                  <a:pt x="1030" y="0"/>
                </a:lnTo>
                <a:lnTo>
                  <a:pt x="975" y="5"/>
                </a:lnTo>
                <a:lnTo>
                  <a:pt x="920" y="11"/>
                </a:lnTo>
                <a:lnTo>
                  <a:pt x="867" y="21"/>
                </a:lnTo>
                <a:lnTo>
                  <a:pt x="814" y="33"/>
                </a:lnTo>
                <a:lnTo>
                  <a:pt x="762" y="48"/>
                </a:lnTo>
                <a:lnTo>
                  <a:pt x="712" y="65"/>
                </a:lnTo>
                <a:lnTo>
                  <a:pt x="664" y="85"/>
                </a:lnTo>
                <a:lnTo>
                  <a:pt x="615" y="106"/>
                </a:lnTo>
                <a:lnTo>
                  <a:pt x="569" y="130"/>
                </a:lnTo>
                <a:lnTo>
                  <a:pt x="522" y="156"/>
                </a:lnTo>
                <a:lnTo>
                  <a:pt x="479" y="185"/>
                </a:lnTo>
                <a:lnTo>
                  <a:pt x="435" y="215"/>
                </a:lnTo>
                <a:lnTo>
                  <a:pt x="395" y="246"/>
                </a:lnTo>
                <a:lnTo>
                  <a:pt x="355" y="281"/>
                </a:lnTo>
                <a:lnTo>
                  <a:pt x="319" y="316"/>
                </a:lnTo>
                <a:lnTo>
                  <a:pt x="282" y="355"/>
                </a:lnTo>
                <a:lnTo>
                  <a:pt x="247" y="395"/>
                </a:lnTo>
                <a:lnTo>
                  <a:pt x="215" y="435"/>
                </a:lnTo>
                <a:lnTo>
                  <a:pt x="185" y="478"/>
                </a:lnTo>
                <a:lnTo>
                  <a:pt x="157" y="521"/>
                </a:lnTo>
                <a:lnTo>
                  <a:pt x="130" y="568"/>
                </a:lnTo>
                <a:lnTo>
                  <a:pt x="107" y="615"/>
                </a:lnTo>
                <a:lnTo>
                  <a:pt x="85" y="663"/>
                </a:lnTo>
                <a:lnTo>
                  <a:pt x="65" y="711"/>
                </a:lnTo>
                <a:lnTo>
                  <a:pt x="49" y="761"/>
                </a:lnTo>
                <a:lnTo>
                  <a:pt x="34" y="813"/>
                </a:lnTo>
                <a:lnTo>
                  <a:pt x="22" y="866"/>
                </a:lnTo>
                <a:lnTo>
                  <a:pt x="12" y="920"/>
                </a:lnTo>
                <a:lnTo>
                  <a:pt x="5" y="975"/>
                </a:lnTo>
                <a:lnTo>
                  <a:pt x="2" y="1030"/>
                </a:lnTo>
                <a:lnTo>
                  <a:pt x="0" y="1085"/>
                </a:lnTo>
                <a:lnTo>
                  <a:pt x="0" y="1085"/>
                </a:lnTo>
                <a:lnTo>
                  <a:pt x="2" y="1141"/>
                </a:lnTo>
                <a:lnTo>
                  <a:pt x="5" y="1196"/>
                </a:lnTo>
                <a:lnTo>
                  <a:pt x="12" y="1250"/>
                </a:lnTo>
                <a:lnTo>
                  <a:pt x="22" y="1303"/>
                </a:lnTo>
                <a:lnTo>
                  <a:pt x="34" y="1356"/>
                </a:lnTo>
                <a:lnTo>
                  <a:pt x="49" y="1408"/>
                </a:lnTo>
                <a:lnTo>
                  <a:pt x="65" y="1458"/>
                </a:lnTo>
                <a:lnTo>
                  <a:pt x="85" y="1508"/>
                </a:lnTo>
                <a:lnTo>
                  <a:pt x="107" y="1556"/>
                </a:lnTo>
                <a:lnTo>
                  <a:pt x="130" y="1603"/>
                </a:lnTo>
                <a:lnTo>
                  <a:pt x="157" y="1648"/>
                </a:lnTo>
                <a:lnTo>
                  <a:pt x="185" y="1691"/>
                </a:lnTo>
                <a:lnTo>
                  <a:pt x="215" y="1735"/>
                </a:lnTo>
                <a:lnTo>
                  <a:pt x="247" y="1776"/>
                </a:lnTo>
                <a:lnTo>
                  <a:pt x="282" y="1815"/>
                </a:lnTo>
                <a:lnTo>
                  <a:pt x="319" y="1853"/>
                </a:lnTo>
                <a:lnTo>
                  <a:pt x="355" y="1888"/>
                </a:lnTo>
                <a:lnTo>
                  <a:pt x="395" y="1923"/>
                </a:lnTo>
                <a:lnTo>
                  <a:pt x="435" y="1955"/>
                </a:lnTo>
                <a:lnTo>
                  <a:pt x="479" y="1985"/>
                </a:lnTo>
                <a:lnTo>
                  <a:pt x="522" y="2013"/>
                </a:lnTo>
                <a:lnTo>
                  <a:pt x="569" y="2040"/>
                </a:lnTo>
                <a:lnTo>
                  <a:pt x="615" y="2063"/>
                </a:lnTo>
                <a:lnTo>
                  <a:pt x="664" y="2086"/>
                </a:lnTo>
                <a:lnTo>
                  <a:pt x="712" y="2105"/>
                </a:lnTo>
                <a:lnTo>
                  <a:pt x="762" y="2121"/>
                </a:lnTo>
                <a:lnTo>
                  <a:pt x="814" y="2136"/>
                </a:lnTo>
                <a:lnTo>
                  <a:pt x="867" y="2148"/>
                </a:lnTo>
                <a:lnTo>
                  <a:pt x="920" y="2158"/>
                </a:lnTo>
                <a:lnTo>
                  <a:pt x="975" y="2165"/>
                </a:lnTo>
                <a:lnTo>
                  <a:pt x="1030" y="2170"/>
                </a:lnTo>
                <a:lnTo>
                  <a:pt x="1085" y="2171"/>
                </a:lnTo>
                <a:lnTo>
                  <a:pt x="1085" y="2171"/>
                </a:lnTo>
                <a:lnTo>
                  <a:pt x="1119" y="2170"/>
                </a:lnTo>
                <a:lnTo>
                  <a:pt x="1152" y="2168"/>
                </a:lnTo>
                <a:lnTo>
                  <a:pt x="1185" y="2166"/>
                </a:lnTo>
                <a:lnTo>
                  <a:pt x="1219" y="2163"/>
                </a:lnTo>
                <a:lnTo>
                  <a:pt x="1284" y="2153"/>
                </a:lnTo>
                <a:lnTo>
                  <a:pt x="1347" y="2140"/>
                </a:lnTo>
                <a:lnTo>
                  <a:pt x="1409" y="2121"/>
                </a:lnTo>
                <a:lnTo>
                  <a:pt x="1469" y="2101"/>
                </a:lnTo>
                <a:lnTo>
                  <a:pt x="1529" y="2076"/>
                </a:lnTo>
                <a:lnTo>
                  <a:pt x="1585" y="2050"/>
                </a:lnTo>
                <a:lnTo>
                  <a:pt x="1640" y="2018"/>
                </a:lnTo>
                <a:lnTo>
                  <a:pt x="1694" y="1985"/>
                </a:lnTo>
                <a:lnTo>
                  <a:pt x="1744" y="1948"/>
                </a:lnTo>
                <a:lnTo>
                  <a:pt x="1792" y="1910"/>
                </a:lnTo>
                <a:lnTo>
                  <a:pt x="1839" y="1866"/>
                </a:lnTo>
                <a:lnTo>
                  <a:pt x="1884" y="1821"/>
                </a:lnTo>
                <a:lnTo>
                  <a:pt x="1924" y="1775"/>
                </a:lnTo>
                <a:lnTo>
                  <a:pt x="1962" y="1726"/>
                </a:lnTo>
                <a:lnTo>
                  <a:pt x="1962" y="17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63" y="3480890"/>
            <a:ext cx="3669475" cy="512763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39475"/>
            <a:ext cx="2743200" cy="365125"/>
          </a:xfrm>
        </p:spPr>
        <p:txBody>
          <a:bodyPr/>
          <a:lstStyle/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3947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9475"/>
            <a:ext cx="2743200" cy="365125"/>
          </a:xfrm>
        </p:spPr>
        <p:txBody>
          <a:bodyPr/>
          <a:lstStyle/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3" name="Freeform 7"/>
          <p:cNvSpPr>
            <a:spLocks/>
          </p:cNvSpPr>
          <p:nvPr userDrawn="1"/>
        </p:nvSpPr>
        <p:spPr bwMode="auto">
          <a:xfrm>
            <a:off x="4992688" y="1479550"/>
            <a:ext cx="3846513" cy="4179888"/>
          </a:xfrm>
          <a:custGeom>
            <a:avLst/>
            <a:gdLst/>
            <a:ahLst/>
            <a:cxnLst>
              <a:cxn ang="0">
                <a:pos x="1187" y="2626"/>
              </a:cxn>
              <a:cxn ang="0">
                <a:pos x="940" y="2578"/>
              </a:cxn>
              <a:cxn ang="0">
                <a:pos x="713" y="2486"/>
              </a:cxn>
              <a:cxn ang="0">
                <a:pos x="508" y="2355"/>
              </a:cxn>
              <a:cxn ang="0">
                <a:pos x="330" y="2190"/>
              </a:cxn>
              <a:cxn ang="0">
                <a:pos x="187" y="1993"/>
              </a:cxn>
              <a:cxn ang="0">
                <a:pos x="80" y="1770"/>
              </a:cxn>
              <a:cxn ang="0">
                <a:pos x="17" y="1526"/>
              </a:cxn>
              <a:cxn ang="0">
                <a:pos x="0" y="1330"/>
              </a:cxn>
              <a:cxn ang="0">
                <a:pos x="23" y="1066"/>
              </a:cxn>
              <a:cxn ang="0">
                <a:pos x="97" y="820"/>
              </a:cxn>
              <a:cxn ang="0">
                <a:pos x="215" y="595"/>
              </a:cxn>
              <a:cxn ang="0">
                <a:pos x="372" y="398"/>
              </a:cxn>
              <a:cxn ang="0">
                <a:pos x="565" y="235"/>
              </a:cxn>
              <a:cxn ang="0">
                <a:pos x="788" y="110"/>
              </a:cxn>
              <a:cxn ang="0">
                <a:pos x="1035" y="30"/>
              </a:cxn>
              <a:cxn ang="0">
                <a:pos x="1235" y="3"/>
              </a:cxn>
              <a:cxn ang="0">
                <a:pos x="1355" y="1"/>
              </a:cxn>
              <a:cxn ang="0">
                <a:pos x="1503" y="13"/>
              </a:cxn>
              <a:cxn ang="0">
                <a:pos x="1647" y="41"/>
              </a:cxn>
              <a:cxn ang="0">
                <a:pos x="1817" y="100"/>
              </a:cxn>
              <a:cxn ang="0">
                <a:pos x="2068" y="236"/>
              </a:cxn>
              <a:cxn ang="0">
                <a:pos x="2282" y="423"/>
              </a:cxn>
              <a:cxn ang="0">
                <a:pos x="2020" y="746"/>
              </a:cxn>
              <a:cxn ang="0">
                <a:pos x="1868" y="598"/>
              </a:cxn>
              <a:cxn ang="0">
                <a:pos x="1687" y="490"/>
              </a:cxn>
              <a:cxn ang="0">
                <a:pos x="1482" y="425"/>
              </a:cxn>
              <a:cxn ang="0">
                <a:pos x="1317" y="410"/>
              </a:cxn>
              <a:cxn ang="0">
                <a:pos x="1168" y="421"/>
              </a:cxn>
              <a:cxn ang="0">
                <a:pos x="993" y="468"/>
              </a:cxn>
              <a:cxn ang="0">
                <a:pos x="835" y="546"/>
              </a:cxn>
              <a:cxn ang="0">
                <a:pos x="697" y="653"/>
              </a:cxn>
              <a:cxn ang="0">
                <a:pos x="582" y="783"/>
              </a:cxn>
              <a:cxn ang="0">
                <a:pos x="493" y="933"/>
              </a:cxn>
              <a:cxn ang="0">
                <a:pos x="435" y="1100"/>
              </a:cxn>
              <a:cxn ang="0">
                <a:pos x="410" y="1280"/>
              </a:cxn>
              <a:cxn ang="0">
                <a:pos x="415" y="1416"/>
              </a:cxn>
              <a:cxn ang="0">
                <a:pos x="450" y="1588"/>
              </a:cxn>
              <a:cxn ang="0">
                <a:pos x="517" y="1746"/>
              </a:cxn>
              <a:cxn ang="0">
                <a:pos x="610" y="1886"/>
              </a:cxn>
              <a:cxn ang="0">
                <a:pos x="727" y="2006"/>
              </a:cxn>
              <a:cxn ang="0">
                <a:pos x="863" y="2103"/>
              </a:cxn>
              <a:cxn ang="0">
                <a:pos x="1017" y="2173"/>
              </a:cxn>
              <a:cxn ang="0">
                <a:pos x="1183" y="2213"/>
              </a:cxn>
              <a:cxn ang="0">
                <a:pos x="1315" y="2223"/>
              </a:cxn>
              <a:cxn ang="0">
                <a:pos x="1490" y="2206"/>
              </a:cxn>
              <a:cxn ang="0">
                <a:pos x="1710" y="2133"/>
              </a:cxn>
              <a:cxn ang="0">
                <a:pos x="1898" y="2010"/>
              </a:cxn>
              <a:cxn ang="0">
                <a:pos x="2052" y="1845"/>
              </a:cxn>
              <a:cxn ang="0">
                <a:pos x="2423" y="2026"/>
              </a:cxn>
              <a:cxn ang="0">
                <a:pos x="2335" y="2150"/>
              </a:cxn>
              <a:cxn ang="0">
                <a:pos x="2232" y="2261"/>
              </a:cxn>
              <a:cxn ang="0">
                <a:pos x="2117" y="2360"/>
              </a:cxn>
              <a:cxn ang="0">
                <a:pos x="1992" y="2446"/>
              </a:cxn>
              <a:cxn ang="0">
                <a:pos x="1855" y="2516"/>
              </a:cxn>
              <a:cxn ang="0">
                <a:pos x="1710" y="2573"/>
              </a:cxn>
              <a:cxn ang="0">
                <a:pos x="1557" y="2610"/>
              </a:cxn>
              <a:cxn ang="0">
                <a:pos x="1397" y="2630"/>
              </a:cxn>
            </a:cxnLst>
            <a:rect l="0" t="0" r="r" b="b"/>
            <a:pathLst>
              <a:path w="2423" h="2633">
                <a:moveTo>
                  <a:pt x="1313" y="2633"/>
                </a:moveTo>
                <a:lnTo>
                  <a:pt x="1313" y="2633"/>
                </a:lnTo>
                <a:lnTo>
                  <a:pt x="1250" y="2631"/>
                </a:lnTo>
                <a:lnTo>
                  <a:pt x="1187" y="2626"/>
                </a:lnTo>
                <a:lnTo>
                  <a:pt x="1123" y="2618"/>
                </a:lnTo>
                <a:lnTo>
                  <a:pt x="1062" y="2608"/>
                </a:lnTo>
                <a:lnTo>
                  <a:pt x="1000" y="2595"/>
                </a:lnTo>
                <a:lnTo>
                  <a:pt x="940" y="2578"/>
                </a:lnTo>
                <a:lnTo>
                  <a:pt x="882" y="2560"/>
                </a:lnTo>
                <a:lnTo>
                  <a:pt x="823" y="2538"/>
                </a:lnTo>
                <a:lnTo>
                  <a:pt x="768" y="2513"/>
                </a:lnTo>
                <a:lnTo>
                  <a:pt x="713" y="2486"/>
                </a:lnTo>
                <a:lnTo>
                  <a:pt x="658" y="2458"/>
                </a:lnTo>
                <a:lnTo>
                  <a:pt x="607" y="2426"/>
                </a:lnTo>
                <a:lnTo>
                  <a:pt x="557" y="2391"/>
                </a:lnTo>
                <a:lnTo>
                  <a:pt x="508" y="2355"/>
                </a:lnTo>
                <a:lnTo>
                  <a:pt x="460" y="2316"/>
                </a:lnTo>
                <a:lnTo>
                  <a:pt x="415" y="2276"/>
                </a:lnTo>
                <a:lnTo>
                  <a:pt x="372" y="2235"/>
                </a:lnTo>
                <a:lnTo>
                  <a:pt x="330" y="2190"/>
                </a:lnTo>
                <a:lnTo>
                  <a:pt x="292" y="2143"/>
                </a:lnTo>
                <a:lnTo>
                  <a:pt x="253" y="2095"/>
                </a:lnTo>
                <a:lnTo>
                  <a:pt x="218" y="2045"/>
                </a:lnTo>
                <a:lnTo>
                  <a:pt x="187" y="1993"/>
                </a:lnTo>
                <a:lnTo>
                  <a:pt x="155" y="1940"/>
                </a:lnTo>
                <a:lnTo>
                  <a:pt x="128" y="1885"/>
                </a:lnTo>
                <a:lnTo>
                  <a:pt x="102" y="1828"/>
                </a:lnTo>
                <a:lnTo>
                  <a:pt x="80" y="1770"/>
                </a:lnTo>
                <a:lnTo>
                  <a:pt x="60" y="1711"/>
                </a:lnTo>
                <a:lnTo>
                  <a:pt x="42" y="1650"/>
                </a:lnTo>
                <a:lnTo>
                  <a:pt x="28" y="1588"/>
                </a:lnTo>
                <a:lnTo>
                  <a:pt x="17" y="1526"/>
                </a:lnTo>
                <a:lnTo>
                  <a:pt x="7" y="1461"/>
                </a:lnTo>
                <a:lnTo>
                  <a:pt x="2" y="1396"/>
                </a:lnTo>
                <a:lnTo>
                  <a:pt x="2" y="1396"/>
                </a:lnTo>
                <a:lnTo>
                  <a:pt x="0" y="1330"/>
                </a:lnTo>
                <a:lnTo>
                  <a:pt x="0" y="1263"/>
                </a:lnTo>
                <a:lnTo>
                  <a:pt x="5" y="1196"/>
                </a:lnTo>
                <a:lnTo>
                  <a:pt x="12" y="1131"/>
                </a:lnTo>
                <a:lnTo>
                  <a:pt x="23" y="1066"/>
                </a:lnTo>
                <a:lnTo>
                  <a:pt x="37" y="1003"/>
                </a:lnTo>
                <a:lnTo>
                  <a:pt x="53" y="940"/>
                </a:lnTo>
                <a:lnTo>
                  <a:pt x="73" y="880"/>
                </a:lnTo>
                <a:lnTo>
                  <a:pt x="97" y="820"/>
                </a:lnTo>
                <a:lnTo>
                  <a:pt x="122" y="761"/>
                </a:lnTo>
                <a:lnTo>
                  <a:pt x="150" y="705"/>
                </a:lnTo>
                <a:lnTo>
                  <a:pt x="182" y="648"/>
                </a:lnTo>
                <a:lnTo>
                  <a:pt x="215" y="595"/>
                </a:lnTo>
                <a:lnTo>
                  <a:pt x="250" y="543"/>
                </a:lnTo>
                <a:lnTo>
                  <a:pt x="288" y="493"/>
                </a:lnTo>
                <a:lnTo>
                  <a:pt x="330" y="445"/>
                </a:lnTo>
                <a:lnTo>
                  <a:pt x="372" y="398"/>
                </a:lnTo>
                <a:lnTo>
                  <a:pt x="417" y="355"/>
                </a:lnTo>
                <a:lnTo>
                  <a:pt x="465" y="311"/>
                </a:lnTo>
                <a:lnTo>
                  <a:pt x="513" y="271"/>
                </a:lnTo>
                <a:lnTo>
                  <a:pt x="565" y="235"/>
                </a:lnTo>
                <a:lnTo>
                  <a:pt x="618" y="200"/>
                </a:lnTo>
                <a:lnTo>
                  <a:pt x="673" y="166"/>
                </a:lnTo>
                <a:lnTo>
                  <a:pt x="730" y="138"/>
                </a:lnTo>
                <a:lnTo>
                  <a:pt x="788" y="110"/>
                </a:lnTo>
                <a:lnTo>
                  <a:pt x="848" y="86"/>
                </a:lnTo>
                <a:lnTo>
                  <a:pt x="908" y="65"/>
                </a:lnTo>
                <a:lnTo>
                  <a:pt x="972" y="45"/>
                </a:lnTo>
                <a:lnTo>
                  <a:pt x="1035" y="30"/>
                </a:lnTo>
                <a:lnTo>
                  <a:pt x="1100" y="18"/>
                </a:lnTo>
                <a:lnTo>
                  <a:pt x="1167" y="8"/>
                </a:lnTo>
                <a:lnTo>
                  <a:pt x="1235" y="3"/>
                </a:lnTo>
                <a:lnTo>
                  <a:pt x="1235" y="3"/>
                </a:lnTo>
                <a:lnTo>
                  <a:pt x="1275" y="1"/>
                </a:lnTo>
                <a:lnTo>
                  <a:pt x="1317" y="0"/>
                </a:lnTo>
                <a:lnTo>
                  <a:pt x="1317" y="0"/>
                </a:lnTo>
                <a:lnTo>
                  <a:pt x="1355" y="1"/>
                </a:lnTo>
                <a:lnTo>
                  <a:pt x="1392" y="1"/>
                </a:lnTo>
                <a:lnTo>
                  <a:pt x="1428" y="5"/>
                </a:lnTo>
                <a:lnTo>
                  <a:pt x="1467" y="8"/>
                </a:lnTo>
                <a:lnTo>
                  <a:pt x="1503" y="13"/>
                </a:lnTo>
                <a:lnTo>
                  <a:pt x="1538" y="20"/>
                </a:lnTo>
                <a:lnTo>
                  <a:pt x="1575" y="26"/>
                </a:lnTo>
                <a:lnTo>
                  <a:pt x="1612" y="33"/>
                </a:lnTo>
                <a:lnTo>
                  <a:pt x="1647" y="41"/>
                </a:lnTo>
                <a:lnTo>
                  <a:pt x="1682" y="51"/>
                </a:lnTo>
                <a:lnTo>
                  <a:pt x="1717" y="61"/>
                </a:lnTo>
                <a:lnTo>
                  <a:pt x="1750" y="73"/>
                </a:lnTo>
                <a:lnTo>
                  <a:pt x="1817" y="100"/>
                </a:lnTo>
                <a:lnTo>
                  <a:pt x="1883" y="128"/>
                </a:lnTo>
                <a:lnTo>
                  <a:pt x="1947" y="161"/>
                </a:lnTo>
                <a:lnTo>
                  <a:pt x="2008" y="196"/>
                </a:lnTo>
                <a:lnTo>
                  <a:pt x="2068" y="236"/>
                </a:lnTo>
                <a:lnTo>
                  <a:pt x="2125" y="278"/>
                </a:lnTo>
                <a:lnTo>
                  <a:pt x="2180" y="323"/>
                </a:lnTo>
                <a:lnTo>
                  <a:pt x="2232" y="371"/>
                </a:lnTo>
                <a:lnTo>
                  <a:pt x="2282" y="423"/>
                </a:lnTo>
                <a:lnTo>
                  <a:pt x="2328" y="476"/>
                </a:lnTo>
                <a:lnTo>
                  <a:pt x="2053" y="788"/>
                </a:lnTo>
                <a:lnTo>
                  <a:pt x="2053" y="788"/>
                </a:lnTo>
                <a:lnTo>
                  <a:pt x="2020" y="746"/>
                </a:lnTo>
                <a:lnTo>
                  <a:pt x="1987" y="706"/>
                </a:lnTo>
                <a:lnTo>
                  <a:pt x="1948" y="668"/>
                </a:lnTo>
                <a:lnTo>
                  <a:pt x="1910" y="631"/>
                </a:lnTo>
                <a:lnTo>
                  <a:pt x="1868" y="598"/>
                </a:lnTo>
                <a:lnTo>
                  <a:pt x="1827" y="566"/>
                </a:lnTo>
                <a:lnTo>
                  <a:pt x="1782" y="538"/>
                </a:lnTo>
                <a:lnTo>
                  <a:pt x="1735" y="513"/>
                </a:lnTo>
                <a:lnTo>
                  <a:pt x="1687" y="490"/>
                </a:lnTo>
                <a:lnTo>
                  <a:pt x="1638" y="468"/>
                </a:lnTo>
                <a:lnTo>
                  <a:pt x="1587" y="451"/>
                </a:lnTo>
                <a:lnTo>
                  <a:pt x="1535" y="436"/>
                </a:lnTo>
                <a:lnTo>
                  <a:pt x="1482" y="425"/>
                </a:lnTo>
                <a:lnTo>
                  <a:pt x="1427" y="416"/>
                </a:lnTo>
                <a:lnTo>
                  <a:pt x="1372" y="411"/>
                </a:lnTo>
                <a:lnTo>
                  <a:pt x="1317" y="410"/>
                </a:lnTo>
                <a:lnTo>
                  <a:pt x="1317" y="410"/>
                </a:lnTo>
                <a:lnTo>
                  <a:pt x="1260" y="411"/>
                </a:lnTo>
                <a:lnTo>
                  <a:pt x="1260" y="411"/>
                </a:lnTo>
                <a:lnTo>
                  <a:pt x="1213" y="415"/>
                </a:lnTo>
                <a:lnTo>
                  <a:pt x="1168" y="421"/>
                </a:lnTo>
                <a:lnTo>
                  <a:pt x="1123" y="430"/>
                </a:lnTo>
                <a:lnTo>
                  <a:pt x="1078" y="441"/>
                </a:lnTo>
                <a:lnTo>
                  <a:pt x="1035" y="453"/>
                </a:lnTo>
                <a:lnTo>
                  <a:pt x="993" y="468"/>
                </a:lnTo>
                <a:lnTo>
                  <a:pt x="952" y="485"/>
                </a:lnTo>
                <a:lnTo>
                  <a:pt x="912" y="505"/>
                </a:lnTo>
                <a:lnTo>
                  <a:pt x="873" y="525"/>
                </a:lnTo>
                <a:lnTo>
                  <a:pt x="835" y="546"/>
                </a:lnTo>
                <a:lnTo>
                  <a:pt x="798" y="571"/>
                </a:lnTo>
                <a:lnTo>
                  <a:pt x="763" y="596"/>
                </a:lnTo>
                <a:lnTo>
                  <a:pt x="730" y="625"/>
                </a:lnTo>
                <a:lnTo>
                  <a:pt x="697" y="653"/>
                </a:lnTo>
                <a:lnTo>
                  <a:pt x="665" y="683"/>
                </a:lnTo>
                <a:lnTo>
                  <a:pt x="637" y="716"/>
                </a:lnTo>
                <a:lnTo>
                  <a:pt x="608" y="750"/>
                </a:lnTo>
                <a:lnTo>
                  <a:pt x="582" y="783"/>
                </a:lnTo>
                <a:lnTo>
                  <a:pt x="557" y="820"/>
                </a:lnTo>
                <a:lnTo>
                  <a:pt x="533" y="856"/>
                </a:lnTo>
                <a:lnTo>
                  <a:pt x="513" y="895"/>
                </a:lnTo>
                <a:lnTo>
                  <a:pt x="493" y="933"/>
                </a:lnTo>
                <a:lnTo>
                  <a:pt x="475" y="975"/>
                </a:lnTo>
                <a:lnTo>
                  <a:pt x="460" y="1015"/>
                </a:lnTo>
                <a:lnTo>
                  <a:pt x="447" y="1058"/>
                </a:lnTo>
                <a:lnTo>
                  <a:pt x="435" y="1100"/>
                </a:lnTo>
                <a:lnTo>
                  <a:pt x="425" y="1145"/>
                </a:lnTo>
                <a:lnTo>
                  <a:pt x="418" y="1188"/>
                </a:lnTo>
                <a:lnTo>
                  <a:pt x="412" y="1233"/>
                </a:lnTo>
                <a:lnTo>
                  <a:pt x="410" y="1280"/>
                </a:lnTo>
                <a:lnTo>
                  <a:pt x="408" y="1325"/>
                </a:lnTo>
                <a:lnTo>
                  <a:pt x="410" y="1371"/>
                </a:lnTo>
                <a:lnTo>
                  <a:pt x="410" y="1371"/>
                </a:lnTo>
                <a:lnTo>
                  <a:pt x="415" y="1416"/>
                </a:lnTo>
                <a:lnTo>
                  <a:pt x="420" y="1461"/>
                </a:lnTo>
                <a:lnTo>
                  <a:pt x="428" y="1505"/>
                </a:lnTo>
                <a:lnTo>
                  <a:pt x="438" y="1546"/>
                </a:lnTo>
                <a:lnTo>
                  <a:pt x="450" y="1588"/>
                </a:lnTo>
                <a:lnTo>
                  <a:pt x="463" y="1630"/>
                </a:lnTo>
                <a:lnTo>
                  <a:pt x="480" y="1670"/>
                </a:lnTo>
                <a:lnTo>
                  <a:pt x="497" y="1708"/>
                </a:lnTo>
                <a:lnTo>
                  <a:pt x="517" y="1746"/>
                </a:lnTo>
                <a:lnTo>
                  <a:pt x="537" y="1783"/>
                </a:lnTo>
                <a:lnTo>
                  <a:pt x="560" y="1818"/>
                </a:lnTo>
                <a:lnTo>
                  <a:pt x="583" y="1853"/>
                </a:lnTo>
                <a:lnTo>
                  <a:pt x="610" y="1886"/>
                </a:lnTo>
                <a:lnTo>
                  <a:pt x="637" y="1918"/>
                </a:lnTo>
                <a:lnTo>
                  <a:pt x="665" y="1948"/>
                </a:lnTo>
                <a:lnTo>
                  <a:pt x="695" y="1978"/>
                </a:lnTo>
                <a:lnTo>
                  <a:pt x="727" y="2006"/>
                </a:lnTo>
                <a:lnTo>
                  <a:pt x="758" y="2033"/>
                </a:lnTo>
                <a:lnTo>
                  <a:pt x="793" y="2056"/>
                </a:lnTo>
                <a:lnTo>
                  <a:pt x="827" y="2081"/>
                </a:lnTo>
                <a:lnTo>
                  <a:pt x="863" y="2103"/>
                </a:lnTo>
                <a:lnTo>
                  <a:pt x="900" y="2123"/>
                </a:lnTo>
                <a:lnTo>
                  <a:pt x="938" y="2141"/>
                </a:lnTo>
                <a:lnTo>
                  <a:pt x="977" y="2158"/>
                </a:lnTo>
                <a:lnTo>
                  <a:pt x="1017" y="2173"/>
                </a:lnTo>
                <a:lnTo>
                  <a:pt x="1057" y="2186"/>
                </a:lnTo>
                <a:lnTo>
                  <a:pt x="1098" y="2196"/>
                </a:lnTo>
                <a:lnTo>
                  <a:pt x="1140" y="2206"/>
                </a:lnTo>
                <a:lnTo>
                  <a:pt x="1183" y="2213"/>
                </a:lnTo>
                <a:lnTo>
                  <a:pt x="1227" y="2218"/>
                </a:lnTo>
                <a:lnTo>
                  <a:pt x="1270" y="2221"/>
                </a:lnTo>
                <a:lnTo>
                  <a:pt x="1315" y="2223"/>
                </a:lnTo>
                <a:lnTo>
                  <a:pt x="1315" y="2223"/>
                </a:lnTo>
                <a:lnTo>
                  <a:pt x="1372" y="2221"/>
                </a:lnTo>
                <a:lnTo>
                  <a:pt x="1372" y="2221"/>
                </a:lnTo>
                <a:lnTo>
                  <a:pt x="1432" y="2216"/>
                </a:lnTo>
                <a:lnTo>
                  <a:pt x="1490" y="2206"/>
                </a:lnTo>
                <a:lnTo>
                  <a:pt x="1547" y="2193"/>
                </a:lnTo>
                <a:lnTo>
                  <a:pt x="1603" y="2176"/>
                </a:lnTo>
                <a:lnTo>
                  <a:pt x="1657" y="2156"/>
                </a:lnTo>
                <a:lnTo>
                  <a:pt x="1710" y="2133"/>
                </a:lnTo>
                <a:lnTo>
                  <a:pt x="1760" y="2106"/>
                </a:lnTo>
                <a:lnTo>
                  <a:pt x="1808" y="2078"/>
                </a:lnTo>
                <a:lnTo>
                  <a:pt x="1855" y="2045"/>
                </a:lnTo>
                <a:lnTo>
                  <a:pt x="1898" y="2010"/>
                </a:lnTo>
                <a:lnTo>
                  <a:pt x="1942" y="1973"/>
                </a:lnTo>
                <a:lnTo>
                  <a:pt x="1980" y="1933"/>
                </a:lnTo>
                <a:lnTo>
                  <a:pt x="2017" y="1890"/>
                </a:lnTo>
                <a:lnTo>
                  <a:pt x="2052" y="1845"/>
                </a:lnTo>
                <a:lnTo>
                  <a:pt x="2083" y="1798"/>
                </a:lnTo>
                <a:lnTo>
                  <a:pt x="2112" y="1750"/>
                </a:lnTo>
                <a:lnTo>
                  <a:pt x="2423" y="2026"/>
                </a:lnTo>
                <a:lnTo>
                  <a:pt x="2423" y="2026"/>
                </a:lnTo>
                <a:lnTo>
                  <a:pt x="2403" y="2058"/>
                </a:lnTo>
                <a:lnTo>
                  <a:pt x="2382" y="2088"/>
                </a:lnTo>
                <a:lnTo>
                  <a:pt x="2358" y="2120"/>
                </a:lnTo>
                <a:lnTo>
                  <a:pt x="2335" y="2150"/>
                </a:lnTo>
                <a:lnTo>
                  <a:pt x="2310" y="2178"/>
                </a:lnTo>
                <a:lnTo>
                  <a:pt x="2285" y="2206"/>
                </a:lnTo>
                <a:lnTo>
                  <a:pt x="2258" y="2233"/>
                </a:lnTo>
                <a:lnTo>
                  <a:pt x="2232" y="2261"/>
                </a:lnTo>
                <a:lnTo>
                  <a:pt x="2205" y="2286"/>
                </a:lnTo>
                <a:lnTo>
                  <a:pt x="2177" y="2311"/>
                </a:lnTo>
                <a:lnTo>
                  <a:pt x="2147" y="2336"/>
                </a:lnTo>
                <a:lnTo>
                  <a:pt x="2117" y="2360"/>
                </a:lnTo>
                <a:lnTo>
                  <a:pt x="2087" y="2383"/>
                </a:lnTo>
                <a:lnTo>
                  <a:pt x="2055" y="2405"/>
                </a:lnTo>
                <a:lnTo>
                  <a:pt x="2023" y="2426"/>
                </a:lnTo>
                <a:lnTo>
                  <a:pt x="1992" y="2446"/>
                </a:lnTo>
                <a:lnTo>
                  <a:pt x="1958" y="2465"/>
                </a:lnTo>
                <a:lnTo>
                  <a:pt x="1925" y="2483"/>
                </a:lnTo>
                <a:lnTo>
                  <a:pt x="1890" y="2501"/>
                </a:lnTo>
                <a:lnTo>
                  <a:pt x="1855" y="2516"/>
                </a:lnTo>
                <a:lnTo>
                  <a:pt x="1820" y="2533"/>
                </a:lnTo>
                <a:lnTo>
                  <a:pt x="1783" y="2546"/>
                </a:lnTo>
                <a:lnTo>
                  <a:pt x="1747" y="2560"/>
                </a:lnTo>
                <a:lnTo>
                  <a:pt x="1710" y="2573"/>
                </a:lnTo>
                <a:lnTo>
                  <a:pt x="1672" y="2583"/>
                </a:lnTo>
                <a:lnTo>
                  <a:pt x="1633" y="2593"/>
                </a:lnTo>
                <a:lnTo>
                  <a:pt x="1595" y="2603"/>
                </a:lnTo>
                <a:lnTo>
                  <a:pt x="1557" y="2610"/>
                </a:lnTo>
                <a:lnTo>
                  <a:pt x="1517" y="2616"/>
                </a:lnTo>
                <a:lnTo>
                  <a:pt x="1477" y="2623"/>
                </a:lnTo>
                <a:lnTo>
                  <a:pt x="1437" y="2626"/>
                </a:lnTo>
                <a:lnTo>
                  <a:pt x="1397" y="2630"/>
                </a:lnTo>
                <a:lnTo>
                  <a:pt x="1397" y="2630"/>
                </a:lnTo>
                <a:lnTo>
                  <a:pt x="1355" y="2631"/>
                </a:lnTo>
                <a:lnTo>
                  <a:pt x="1313" y="263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712363" y="682625"/>
            <a:ext cx="3805237" cy="1116013"/>
            <a:chOff x="925513" y="682625"/>
            <a:chExt cx="3805237" cy="1116013"/>
          </a:xfrm>
        </p:grpSpPr>
        <p:sp>
          <p:nvSpPr>
            <p:cNvPr id="9227" name="Freeform 11"/>
            <p:cNvSpPr>
              <a:spLocks noEditPoints="1"/>
            </p:cNvSpPr>
            <p:nvPr userDrawn="1"/>
          </p:nvSpPr>
          <p:spPr bwMode="auto">
            <a:xfrm>
              <a:off x="1116013" y="682625"/>
              <a:ext cx="828675" cy="1116013"/>
            </a:xfrm>
            <a:custGeom>
              <a:avLst/>
              <a:gdLst/>
              <a:ahLst/>
              <a:cxnLst>
                <a:cxn ang="0">
                  <a:pos x="417" y="222"/>
                </a:cxn>
                <a:cxn ang="0">
                  <a:pos x="464" y="242"/>
                </a:cxn>
                <a:cxn ang="0">
                  <a:pos x="499" y="277"/>
                </a:cxn>
                <a:cxn ang="0">
                  <a:pos x="519" y="323"/>
                </a:cxn>
                <a:cxn ang="0">
                  <a:pos x="520" y="363"/>
                </a:cxn>
                <a:cxn ang="0">
                  <a:pos x="505" y="412"/>
                </a:cxn>
                <a:cxn ang="0">
                  <a:pos x="474" y="450"/>
                </a:cxn>
                <a:cxn ang="0">
                  <a:pos x="430" y="473"/>
                </a:cxn>
                <a:cxn ang="0">
                  <a:pos x="392" y="480"/>
                </a:cxn>
                <a:cxn ang="0">
                  <a:pos x="320" y="458"/>
                </a:cxn>
                <a:cxn ang="0">
                  <a:pos x="244" y="603"/>
                </a:cxn>
                <a:cxn ang="0">
                  <a:pos x="245" y="650"/>
                </a:cxn>
                <a:cxn ang="0">
                  <a:pos x="225" y="683"/>
                </a:cxn>
                <a:cxn ang="0">
                  <a:pos x="174" y="703"/>
                </a:cxn>
                <a:cxn ang="0">
                  <a:pos x="134" y="690"/>
                </a:cxn>
                <a:cxn ang="0">
                  <a:pos x="104" y="642"/>
                </a:cxn>
                <a:cxn ang="0">
                  <a:pos x="115" y="588"/>
                </a:cxn>
                <a:cxn ang="0">
                  <a:pos x="144" y="565"/>
                </a:cxn>
                <a:cxn ang="0">
                  <a:pos x="190" y="558"/>
                </a:cxn>
                <a:cxn ang="0">
                  <a:pos x="282" y="418"/>
                </a:cxn>
                <a:cxn ang="0">
                  <a:pos x="144" y="368"/>
                </a:cxn>
                <a:cxn ang="0">
                  <a:pos x="127" y="398"/>
                </a:cxn>
                <a:cxn ang="0">
                  <a:pos x="85" y="422"/>
                </a:cxn>
                <a:cxn ang="0">
                  <a:pos x="44" y="417"/>
                </a:cxn>
                <a:cxn ang="0">
                  <a:pos x="5" y="378"/>
                </a:cxn>
                <a:cxn ang="0">
                  <a:pos x="0" y="335"/>
                </a:cxn>
                <a:cxn ang="0">
                  <a:pos x="32" y="288"/>
                </a:cxn>
                <a:cxn ang="0">
                  <a:pos x="72" y="277"/>
                </a:cxn>
                <a:cxn ang="0">
                  <a:pos x="117" y="292"/>
                </a:cxn>
                <a:cxn ang="0">
                  <a:pos x="144" y="332"/>
                </a:cxn>
                <a:cxn ang="0">
                  <a:pos x="272" y="298"/>
                </a:cxn>
                <a:cxn ang="0">
                  <a:pos x="312" y="247"/>
                </a:cxn>
                <a:cxn ang="0">
                  <a:pos x="312" y="145"/>
                </a:cxn>
                <a:cxn ang="0">
                  <a:pos x="267" y="133"/>
                </a:cxn>
                <a:cxn ang="0">
                  <a:pos x="239" y="95"/>
                </a:cxn>
                <a:cxn ang="0">
                  <a:pos x="237" y="53"/>
                </a:cxn>
                <a:cxn ang="0">
                  <a:pos x="272" y="10"/>
                </a:cxn>
                <a:cxn ang="0">
                  <a:pos x="314" y="0"/>
                </a:cxn>
                <a:cxn ang="0">
                  <a:pos x="362" y="25"/>
                </a:cxn>
                <a:cxn ang="0">
                  <a:pos x="380" y="62"/>
                </a:cxn>
                <a:cxn ang="0">
                  <a:pos x="372" y="108"/>
                </a:cxn>
                <a:cxn ang="0">
                  <a:pos x="375" y="220"/>
                </a:cxn>
                <a:cxn ang="0">
                  <a:pos x="392" y="277"/>
                </a:cxn>
                <a:cxn ang="0">
                  <a:pos x="432" y="288"/>
                </a:cxn>
                <a:cxn ang="0">
                  <a:pos x="464" y="335"/>
                </a:cxn>
                <a:cxn ang="0">
                  <a:pos x="459" y="378"/>
                </a:cxn>
                <a:cxn ang="0">
                  <a:pos x="420" y="417"/>
                </a:cxn>
                <a:cxn ang="0">
                  <a:pos x="377" y="422"/>
                </a:cxn>
                <a:cxn ang="0">
                  <a:pos x="330" y="390"/>
                </a:cxn>
                <a:cxn ang="0">
                  <a:pos x="319" y="350"/>
                </a:cxn>
                <a:cxn ang="0">
                  <a:pos x="340" y="298"/>
                </a:cxn>
                <a:cxn ang="0">
                  <a:pos x="392" y="277"/>
                </a:cxn>
              </a:cxnLst>
              <a:rect l="0" t="0" r="r" b="b"/>
              <a:pathLst>
                <a:path w="522" h="703">
                  <a:moveTo>
                    <a:pt x="392" y="220"/>
                  </a:moveTo>
                  <a:lnTo>
                    <a:pt x="392" y="220"/>
                  </a:lnTo>
                  <a:lnTo>
                    <a:pt x="405" y="220"/>
                  </a:lnTo>
                  <a:lnTo>
                    <a:pt x="417" y="222"/>
                  </a:lnTo>
                  <a:lnTo>
                    <a:pt x="430" y="225"/>
                  </a:lnTo>
                  <a:lnTo>
                    <a:pt x="442" y="230"/>
                  </a:lnTo>
                  <a:lnTo>
                    <a:pt x="454" y="235"/>
                  </a:lnTo>
                  <a:lnTo>
                    <a:pt x="464" y="242"/>
                  </a:lnTo>
                  <a:lnTo>
                    <a:pt x="474" y="250"/>
                  </a:lnTo>
                  <a:lnTo>
                    <a:pt x="484" y="258"/>
                  </a:lnTo>
                  <a:lnTo>
                    <a:pt x="492" y="267"/>
                  </a:lnTo>
                  <a:lnTo>
                    <a:pt x="499" y="277"/>
                  </a:lnTo>
                  <a:lnTo>
                    <a:pt x="505" y="288"/>
                  </a:lnTo>
                  <a:lnTo>
                    <a:pt x="512" y="298"/>
                  </a:lnTo>
                  <a:lnTo>
                    <a:pt x="515" y="312"/>
                  </a:lnTo>
                  <a:lnTo>
                    <a:pt x="519" y="323"/>
                  </a:lnTo>
                  <a:lnTo>
                    <a:pt x="520" y="337"/>
                  </a:lnTo>
                  <a:lnTo>
                    <a:pt x="522" y="350"/>
                  </a:lnTo>
                  <a:lnTo>
                    <a:pt x="522" y="350"/>
                  </a:lnTo>
                  <a:lnTo>
                    <a:pt x="520" y="363"/>
                  </a:lnTo>
                  <a:lnTo>
                    <a:pt x="519" y="375"/>
                  </a:lnTo>
                  <a:lnTo>
                    <a:pt x="515" y="388"/>
                  </a:lnTo>
                  <a:lnTo>
                    <a:pt x="512" y="400"/>
                  </a:lnTo>
                  <a:lnTo>
                    <a:pt x="505" y="412"/>
                  </a:lnTo>
                  <a:lnTo>
                    <a:pt x="499" y="422"/>
                  </a:lnTo>
                  <a:lnTo>
                    <a:pt x="492" y="432"/>
                  </a:lnTo>
                  <a:lnTo>
                    <a:pt x="484" y="442"/>
                  </a:lnTo>
                  <a:lnTo>
                    <a:pt x="474" y="450"/>
                  </a:lnTo>
                  <a:lnTo>
                    <a:pt x="464" y="457"/>
                  </a:lnTo>
                  <a:lnTo>
                    <a:pt x="454" y="463"/>
                  </a:lnTo>
                  <a:lnTo>
                    <a:pt x="442" y="470"/>
                  </a:lnTo>
                  <a:lnTo>
                    <a:pt x="430" y="473"/>
                  </a:lnTo>
                  <a:lnTo>
                    <a:pt x="417" y="477"/>
                  </a:lnTo>
                  <a:lnTo>
                    <a:pt x="405" y="478"/>
                  </a:lnTo>
                  <a:lnTo>
                    <a:pt x="392" y="480"/>
                  </a:lnTo>
                  <a:lnTo>
                    <a:pt x="392" y="480"/>
                  </a:lnTo>
                  <a:lnTo>
                    <a:pt x="372" y="478"/>
                  </a:lnTo>
                  <a:lnTo>
                    <a:pt x="354" y="473"/>
                  </a:lnTo>
                  <a:lnTo>
                    <a:pt x="335" y="467"/>
                  </a:lnTo>
                  <a:lnTo>
                    <a:pt x="320" y="458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7" y="593"/>
                  </a:lnTo>
                  <a:lnTo>
                    <a:pt x="244" y="603"/>
                  </a:lnTo>
                  <a:lnTo>
                    <a:pt x="247" y="615"/>
                  </a:lnTo>
                  <a:lnTo>
                    <a:pt x="249" y="627"/>
                  </a:lnTo>
                  <a:lnTo>
                    <a:pt x="247" y="638"/>
                  </a:lnTo>
                  <a:lnTo>
                    <a:pt x="245" y="650"/>
                  </a:lnTo>
                  <a:lnTo>
                    <a:pt x="240" y="662"/>
                  </a:lnTo>
                  <a:lnTo>
                    <a:pt x="235" y="672"/>
                  </a:lnTo>
                  <a:lnTo>
                    <a:pt x="235" y="672"/>
                  </a:lnTo>
                  <a:lnTo>
                    <a:pt x="225" y="683"/>
                  </a:lnTo>
                  <a:lnTo>
                    <a:pt x="214" y="692"/>
                  </a:lnTo>
                  <a:lnTo>
                    <a:pt x="200" y="698"/>
                  </a:lnTo>
                  <a:lnTo>
                    <a:pt x="187" y="702"/>
                  </a:lnTo>
                  <a:lnTo>
                    <a:pt x="174" y="703"/>
                  </a:lnTo>
                  <a:lnTo>
                    <a:pt x="159" y="702"/>
                  </a:lnTo>
                  <a:lnTo>
                    <a:pt x="145" y="697"/>
                  </a:lnTo>
                  <a:lnTo>
                    <a:pt x="134" y="690"/>
                  </a:lnTo>
                  <a:lnTo>
                    <a:pt x="134" y="690"/>
                  </a:lnTo>
                  <a:lnTo>
                    <a:pt x="122" y="680"/>
                  </a:lnTo>
                  <a:lnTo>
                    <a:pt x="114" y="668"/>
                  </a:lnTo>
                  <a:lnTo>
                    <a:pt x="107" y="657"/>
                  </a:lnTo>
                  <a:lnTo>
                    <a:pt x="104" y="642"/>
                  </a:lnTo>
                  <a:lnTo>
                    <a:pt x="102" y="628"/>
                  </a:lnTo>
                  <a:lnTo>
                    <a:pt x="104" y="615"/>
                  </a:lnTo>
                  <a:lnTo>
                    <a:pt x="109" y="602"/>
                  </a:lnTo>
                  <a:lnTo>
                    <a:pt x="115" y="588"/>
                  </a:lnTo>
                  <a:lnTo>
                    <a:pt x="115" y="588"/>
                  </a:lnTo>
                  <a:lnTo>
                    <a:pt x="124" y="578"/>
                  </a:lnTo>
                  <a:lnTo>
                    <a:pt x="134" y="570"/>
                  </a:lnTo>
                  <a:lnTo>
                    <a:pt x="144" y="565"/>
                  </a:lnTo>
                  <a:lnTo>
                    <a:pt x="154" y="560"/>
                  </a:lnTo>
                  <a:lnTo>
                    <a:pt x="165" y="558"/>
                  </a:lnTo>
                  <a:lnTo>
                    <a:pt x="177" y="557"/>
                  </a:lnTo>
                  <a:lnTo>
                    <a:pt x="190" y="558"/>
                  </a:lnTo>
                  <a:lnTo>
                    <a:pt x="200" y="562"/>
                  </a:lnTo>
                  <a:lnTo>
                    <a:pt x="292" y="433"/>
                  </a:lnTo>
                  <a:lnTo>
                    <a:pt x="292" y="433"/>
                  </a:lnTo>
                  <a:lnTo>
                    <a:pt x="282" y="418"/>
                  </a:lnTo>
                  <a:lnTo>
                    <a:pt x="274" y="403"/>
                  </a:lnTo>
                  <a:lnTo>
                    <a:pt x="267" y="387"/>
                  </a:lnTo>
                  <a:lnTo>
                    <a:pt x="262" y="368"/>
                  </a:lnTo>
                  <a:lnTo>
                    <a:pt x="144" y="368"/>
                  </a:lnTo>
                  <a:lnTo>
                    <a:pt x="144" y="368"/>
                  </a:lnTo>
                  <a:lnTo>
                    <a:pt x="139" y="378"/>
                  </a:lnTo>
                  <a:lnTo>
                    <a:pt x="134" y="390"/>
                  </a:lnTo>
                  <a:lnTo>
                    <a:pt x="127" y="398"/>
                  </a:lnTo>
                  <a:lnTo>
                    <a:pt x="117" y="407"/>
                  </a:lnTo>
                  <a:lnTo>
                    <a:pt x="107" y="413"/>
                  </a:lnTo>
                  <a:lnTo>
                    <a:pt x="97" y="418"/>
                  </a:lnTo>
                  <a:lnTo>
                    <a:pt x="85" y="422"/>
                  </a:lnTo>
                  <a:lnTo>
                    <a:pt x="72" y="422"/>
                  </a:lnTo>
                  <a:lnTo>
                    <a:pt x="72" y="422"/>
                  </a:lnTo>
                  <a:lnTo>
                    <a:pt x="57" y="422"/>
                  </a:lnTo>
                  <a:lnTo>
                    <a:pt x="44" y="417"/>
                  </a:lnTo>
                  <a:lnTo>
                    <a:pt x="32" y="410"/>
                  </a:lnTo>
                  <a:lnTo>
                    <a:pt x="20" y="402"/>
                  </a:lnTo>
                  <a:lnTo>
                    <a:pt x="12" y="390"/>
                  </a:lnTo>
                  <a:lnTo>
                    <a:pt x="5" y="378"/>
                  </a:lnTo>
                  <a:lnTo>
                    <a:pt x="0" y="365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35"/>
                  </a:lnTo>
                  <a:lnTo>
                    <a:pt x="5" y="322"/>
                  </a:lnTo>
                  <a:lnTo>
                    <a:pt x="12" y="308"/>
                  </a:lnTo>
                  <a:lnTo>
                    <a:pt x="20" y="298"/>
                  </a:lnTo>
                  <a:lnTo>
                    <a:pt x="32" y="288"/>
                  </a:lnTo>
                  <a:lnTo>
                    <a:pt x="44" y="282"/>
                  </a:lnTo>
                  <a:lnTo>
                    <a:pt x="57" y="278"/>
                  </a:lnTo>
                  <a:lnTo>
                    <a:pt x="72" y="277"/>
                  </a:lnTo>
                  <a:lnTo>
                    <a:pt x="72" y="277"/>
                  </a:lnTo>
                  <a:lnTo>
                    <a:pt x="85" y="278"/>
                  </a:lnTo>
                  <a:lnTo>
                    <a:pt x="97" y="280"/>
                  </a:lnTo>
                  <a:lnTo>
                    <a:pt x="107" y="285"/>
                  </a:lnTo>
                  <a:lnTo>
                    <a:pt x="117" y="292"/>
                  </a:lnTo>
                  <a:lnTo>
                    <a:pt x="127" y="300"/>
                  </a:lnTo>
                  <a:lnTo>
                    <a:pt x="134" y="310"/>
                  </a:lnTo>
                  <a:lnTo>
                    <a:pt x="139" y="320"/>
                  </a:lnTo>
                  <a:lnTo>
                    <a:pt x="144" y="332"/>
                  </a:lnTo>
                  <a:lnTo>
                    <a:pt x="262" y="332"/>
                  </a:lnTo>
                  <a:lnTo>
                    <a:pt x="262" y="332"/>
                  </a:lnTo>
                  <a:lnTo>
                    <a:pt x="267" y="315"/>
                  </a:lnTo>
                  <a:lnTo>
                    <a:pt x="272" y="298"/>
                  </a:lnTo>
                  <a:lnTo>
                    <a:pt x="279" y="283"/>
                  </a:lnTo>
                  <a:lnTo>
                    <a:pt x="289" y="270"/>
                  </a:lnTo>
                  <a:lnTo>
                    <a:pt x="299" y="258"/>
                  </a:lnTo>
                  <a:lnTo>
                    <a:pt x="312" y="247"/>
                  </a:lnTo>
                  <a:lnTo>
                    <a:pt x="325" y="238"/>
                  </a:lnTo>
                  <a:lnTo>
                    <a:pt x="340" y="230"/>
                  </a:lnTo>
                  <a:lnTo>
                    <a:pt x="312" y="145"/>
                  </a:lnTo>
                  <a:lnTo>
                    <a:pt x="312" y="145"/>
                  </a:lnTo>
                  <a:lnTo>
                    <a:pt x="300" y="145"/>
                  </a:lnTo>
                  <a:lnTo>
                    <a:pt x="289" y="143"/>
                  </a:lnTo>
                  <a:lnTo>
                    <a:pt x="277" y="138"/>
                  </a:lnTo>
                  <a:lnTo>
                    <a:pt x="267" y="133"/>
                  </a:lnTo>
                  <a:lnTo>
                    <a:pt x="257" y="127"/>
                  </a:lnTo>
                  <a:lnTo>
                    <a:pt x="250" y="117"/>
                  </a:lnTo>
                  <a:lnTo>
                    <a:pt x="244" y="107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5" y="82"/>
                  </a:lnTo>
                  <a:lnTo>
                    <a:pt x="235" y="67"/>
                  </a:lnTo>
                  <a:lnTo>
                    <a:pt x="237" y="53"/>
                  </a:lnTo>
                  <a:lnTo>
                    <a:pt x="242" y="40"/>
                  </a:lnTo>
                  <a:lnTo>
                    <a:pt x="250" y="28"/>
                  </a:lnTo>
                  <a:lnTo>
                    <a:pt x="260" y="18"/>
                  </a:lnTo>
                  <a:lnTo>
                    <a:pt x="272" y="10"/>
                  </a:lnTo>
                  <a:lnTo>
                    <a:pt x="285" y="3"/>
                  </a:lnTo>
                  <a:lnTo>
                    <a:pt x="285" y="3"/>
                  </a:lnTo>
                  <a:lnTo>
                    <a:pt x="300" y="0"/>
                  </a:lnTo>
                  <a:lnTo>
                    <a:pt x="314" y="0"/>
                  </a:lnTo>
                  <a:lnTo>
                    <a:pt x="327" y="3"/>
                  </a:lnTo>
                  <a:lnTo>
                    <a:pt x="340" y="8"/>
                  </a:lnTo>
                  <a:lnTo>
                    <a:pt x="352" y="15"/>
                  </a:lnTo>
                  <a:lnTo>
                    <a:pt x="362" y="25"/>
                  </a:lnTo>
                  <a:lnTo>
                    <a:pt x="370" y="37"/>
                  </a:lnTo>
                  <a:lnTo>
                    <a:pt x="377" y="50"/>
                  </a:lnTo>
                  <a:lnTo>
                    <a:pt x="377" y="50"/>
                  </a:lnTo>
                  <a:lnTo>
                    <a:pt x="380" y="62"/>
                  </a:lnTo>
                  <a:lnTo>
                    <a:pt x="380" y="75"/>
                  </a:lnTo>
                  <a:lnTo>
                    <a:pt x="379" y="87"/>
                  </a:lnTo>
                  <a:lnTo>
                    <a:pt x="375" y="98"/>
                  </a:lnTo>
                  <a:lnTo>
                    <a:pt x="372" y="108"/>
                  </a:lnTo>
                  <a:lnTo>
                    <a:pt x="365" y="118"/>
                  </a:lnTo>
                  <a:lnTo>
                    <a:pt x="357" y="127"/>
                  </a:lnTo>
                  <a:lnTo>
                    <a:pt x="347" y="135"/>
                  </a:lnTo>
                  <a:lnTo>
                    <a:pt x="375" y="220"/>
                  </a:lnTo>
                  <a:lnTo>
                    <a:pt x="375" y="220"/>
                  </a:lnTo>
                  <a:lnTo>
                    <a:pt x="392" y="220"/>
                  </a:lnTo>
                  <a:lnTo>
                    <a:pt x="392" y="220"/>
                  </a:lnTo>
                  <a:close/>
                  <a:moveTo>
                    <a:pt x="392" y="277"/>
                  </a:moveTo>
                  <a:lnTo>
                    <a:pt x="392" y="277"/>
                  </a:lnTo>
                  <a:lnTo>
                    <a:pt x="407" y="278"/>
                  </a:lnTo>
                  <a:lnTo>
                    <a:pt x="420" y="282"/>
                  </a:lnTo>
                  <a:lnTo>
                    <a:pt x="432" y="288"/>
                  </a:lnTo>
                  <a:lnTo>
                    <a:pt x="444" y="298"/>
                  </a:lnTo>
                  <a:lnTo>
                    <a:pt x="452" y="308"/>
                  </a:lnTo>
                  <a:lnTo>
                    <a:pt x="459" y="322"/>
                  </a:lnTo>
                  <a:lnTo>
                    <a:pt x="464" y="335"/>
                  </a:lnTo>
                  <a:lnTo>
                    <a:pt x="465" y="350"/>
                  </a:lnTo>
                  <a:lnTo>
                    <a:pt x="465" y="350"/>
                  </a:lnTo>
                  <a:lnTo>
                    <a:pt x="464" y="365"/>
                  </a:lnTo>
                  <a:lnTo>
                    <a:pt x="459" y="378"/>
                  </a:lnTo>
                  <a:lnTo>
                    <a:pt x="452" y="390"/>
                  </a:lnTo>
                  <a:lnTo>
                    <a:pt x="444" y="402"/>
                  </a:lnTo>
                  <a:lnTo>
                    <a:pt x="432" y="410"/>
                  </a:lnTo>
                  <a:lnTo>
                    <a:pt x="420" y="417"/>
                  </a:lnTo>
                  <a:lnTo>
                    <a:pt x="407" y="422"/>
                  </a:lnTo>
                  <a:lnTo>
                    <a:pt x="392" y="423"/>
                  </a:lnTo>
                  <a:lnTo>
                    <a:pt x="392" y="423"/>
                  </a:lnTo>
                  <a:lnTo>
                    <a:pt x="377" y="422"/>
                  </a:lnTo>
                  <a:lnTo>
                    <a:pt x="364" y="417"/>
                  </a:lnTo>
                  <a:lnTo>
                    <a:pt x="350" y="410"/>
                  </a:lnTo>
                  <a:lnTo>
                    <a:pt x="340" y="402"/>
                  </a:lnTo>
                  <a:lnTo>
                    <a:pt x="330" y="390"/>
                  </a:lnTo>
                  <a:lnTo>
                    <a:pt x="324" y="378"/>
                  </a:lnTo>
                  <a:lnTo>
                    <a:pt x="319" y="365"/>
                  </a:lnTo>
                  <a:lnTo>
                    <a:pt x="319" y="350"/>
                  </a:lnTo>
                  <a:lnTo>
                    <a:pt x="319" y="350"/>
                  </a:lnTo>
                  <a:lnTo>
                    <a:pt x="319" y="335"/>
                  </a:lnTo>
                  <a:lnTo>
                    <a:pt x="324" y="322"/>
                  </a:lnTo>
                  <a:lnTo>
                    <a:pt x="330" y="308"/>
                  </a:lnTo>
                  <a:lnTo>
                    <a:pt x="340" y="298"/>
                  </a:lnTo>
                  <a:lnTo>
                    <a:pt x="350" y="288"/>
                  </a:lnTo>
                  <a:lnTo>
                    <a:pt x="364" y="282"/>
                  </a:lnTo>
                  <a:lnTo>
                    <a:pt x="377" y="278"/>
                  </a:lnTo>
                  <a:lnTo>
                    <a:pt x="392" y="277"/>
                  </a:lnTo>
                  <a:lnTo>
                    <a:pt x="392" y="2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 noEditPoints="1"/>
            </p:cNvSpPr>
            <p:nvPr userDrawn="1"/>
          </p:nvSpPr>
          <p:spPr bwMode="auto">
            <a:xfrm>
              <a:off x="1987550" y="885825"/>
              <a:ext cx="2743200" cy="696913"/>
            </a:xfrm>
            <a:custGeom>
              <a:avLst/>
              <a:gdLst/>
              <a:ahLst/>
              <a:cxnLst>
                <a:cxn ang="0">
                  <a:pos x="108" y="95"/>
                </a:cxn>
                <a:cxn ang="0">
                  <a:pos x="193" y="109"/>
                </a:cxn>
                <a:cxn ang="0">
                  <a:pos x="261" y="97"/>
                </a:cxn>
                <a:cxn ang="0">
                  <a:pos x="355" y="109"/>
                </a:cxn>
                <a:cxn ang="0">
                  <a:pos x="321" y="347"/>
                </a:cxn>
                <a:cxn ang="0">
                  <a:pos x="288" y="149"/>
                </a:cxn>
                <a:cxn ang="0">
                  <a:pos x="233" y="175"/>
                </a:cxn>
                <a:cxn ang="0">
                  <a:pos x="160" y="197"/>
                </a:cxn>
                <a:cxn ang="0">
                  <a:pos x="116" y="147"/>
                </a:cxn>
                <a:cxn ang="0">
                  <a:pos x="68" y="184"/>
                </a:cxn>
                <a:cxn ang="0">
                  <a:pos x="1728" y="347"/>
                </a:cxn>
                <a:cxn ang="0">
                  <a:pos x="1588" y="352"/>
                </a:cxn>
                <a:cxn ang="0">
                  <a:pos x="1503" y="315"/>
                </a:cxn>
                <a:cxn ang="0">
                  <a:pos x="1470" y="209"/>
                </a:cxn>
                <a:cxn ang="0">
                  <a:pos x="1521" y="110"/>
                </a:cxn>
                <a:cxn ang="0">
                  <a:pos x="1618" y="95"/>
                </a:cxn>
                <a:cxn ang="0">
                  <a:pos x="476" y="124"/>
                </a:cxn>
                <a:cxn ang="0">
                  <a:pos x="556" y="90"/>
                </a:cxn>
                <a:cxn ang="0">
                  <a:pos x="646" y="137"/>
                </a:cxn>
                <a:cxn ang="0">
                  <a:pos x="671" y="249"/>
                </a:cxn>
                <a:cxn ang="0">
                  <a:pos x="610" y="339"/>
                </a:cxn>
                <a:cxn ang="0">
                  <a:pos x="513" y="345"/>
                </a:cxn>
                <a:cxn ang="0">
                  <a:pos x="528" y="149"/>
                </a:cxn>
                <a:cxn ang="0">
                  <a:pos x="475" y="237"/>
                </a:cxn>
                <a:cxn ang="0">
                  <a:pos x="556" y="294"/>
                </a:cxn>
                <a:cxn ang="0">
                  <a:pos x="610" y="205"/>
                </a:cxn>
                <a:cxn ang="0">
                  <a:pos x="828" y="90"/>
                </a:cxn>
                <a:cxn ang="0">
                  <a:pos x="943" y="155"/>
                </a:cxn>
                <a:cxn ang="0">
                  <a:pos x="943" y="287"/>
                </a:cxn>
                <a:cxn ang="0">
                  <a:pos x="828" y="352"/>
                </a:cxn>
                <a:cxn ang="0">
                  <a:pos x="735" y="315"/>
                </a:cxn>
                <a:cxn ang="0">
                  <a:pos x="698" y="207"/>
                </a:cxn>
                <a:cxn ang="0">
                  <a:pos x="760" y="109"/>
                </a:cxn>
                <a:cxn ang="0">
                  <a:pos x="815" y="150"/>
                </a:cxn>
                <a:cxn ang="0">
                  <a:pos x="761" y="237"/>
                </a:cxn>
                <a:cxn ang="0">
                  <a:pos x="841" y="294"/>
                </a:cxn>
                <a:cxn ang="0">
                  <a:pos x="895" y="205"/>
                </a:cxn>
                <a:cxn ang="0">
                  <a:pos x="1153" y="132"/>
                </a:cxn>
                <a:cxn ang="0">
                  <a:pos x="1055" y="152"/>
                </a:cxn>
                <a:cxn ang="0">
                  <a:pos x="1093" y="195"/>
                </a:cxn>
                <a:cxn ang="0">
                  <a:pos x="1156" y="275"/>
                </a:cxn>
                <a:cxn ang="0">
                  <a:pos x="1066" y="352"/>
                </a:cxn>
                <a:cxn ang="0">
                  <a:pos x="1018" y="269"/>
                </a:cxn>
                <a:cxn ang="0">
                  <a:pos x="1096" y="284"/>
                </a:cxn>
                <a:cxn ang="0">
                  <a:pos x="1023" y="222"/>
                </a:cxn>
                <a:cxn ang="0">
                  <a:pos x="1001" y="122"/>
                </a:cxn>
                <a:cxn ang="0">
                  <a:pos x="1105" y="97"/>
                </a:cxn>
                <a:cxn ang="0">
                  <a:pos x="1238" y="239"/>
                </a:cxn>
                <a:cxn ang="0">
                  <a:pos x="1310" y="297"/>
                </a:cxn>
                <a:cxn ang="0">
                  <a:pos x="1375" y="339"/>
                </a:cxn>
                <a:cxn ang="0">
                  <a:pos x="1256" y="344"/>
                </a:cxn>
                <a:cxn ang="0">
                  <a:pos x="1183" y="262"/>
                </a:cxn>
                <a:cxn ang="0">
                  <a:pos x="1198" y="149"/>
                </a:cxn>
                <a:cxn ang="0">
                  <a:pos x="1293" y="90"/>
                </a:cxn>
                <a:cxn ang="0">
                  <a:pos x="1403" y="129"/>
                </a:cxn>
                <a:cxn ang="0">
                  <a:pos x="1440" y="239"/>
                </a:cxn>
                <a:cxn ang="0">
                  <a:pos x="1321" y="145"/>
                </a:cxn>
                <a:cxn ang="0">
                  <a:pos x="1246" y="180"/>
                </a:cxn>
                <a:cxn ang="0">
                  <a:pos x="1541" y="179"/>
                </a:cxn>
                <a:cxn ang="0">
                  <a:pos x="1561" y="284"/>
                </a:cxn>
                <a:cxn ang="0">
                  <a:pos x="1656" y="264"/>
                </a:cxn>
                <a:cxn ang="0">
                  <a:pos x="1638" y="159"/>
                </a:cxn>
              </a:cxnLst>
              <a:rect l="0" t="0" r="r" b="b"/>
              <a:pathLst>
                <a:path w="1728" h="439">
                  <a:moveTo>
                    <a:pt x="0" y="97"/>
                  </a:moveTo>
                  <a:lnTo>
                    <a:pt x="61" y="97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70" y="117"/>
                  </a:lnTo>
                  <a:lnTo>
                    <a:pt x="80" y="110"/>
                  </a:lnTo>
                  <a:lnTo>
                    <a:pt x="88" y="104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108" y="95"/>
                  </a:lnTo>
                  <a:lnTo>
                    <a:pt x="118" y="92"/>
                  </a:lnTo>
                  <a:lnTo>
                    <a:pt x="130" y="90"/>
                  </a:lnTo>
                  <a:lnTo>
                    <a:pt x="141" y="90"/>
                  </a:lnTo>
                  <a:lnTo>
                    <a:pt x="141" y="90"/>
                  </a:lnTo>
                  <a:lnTo>
                    <a:pt x="153" y="90"/>
                  </a:lnTo>
                  <a:lnTo>
                    <a:pt x="163" y="94"/>
                  </a:lnTo>
                  <a:lnTo>
                    <a:pt x="173" y="97"/>
                  </a:lnTo>
                  <a:lnTo>
                    <a:pt x="183" y="102"/>
                  </a:lnTo>
                  <a:lnTo>
                    <a:pt x="183" y="102"/>
                  </a:lnTo>
                  <a:lnTo>
                    <a:pt x="193" y="109"/>
                  </a:lnTo>
                  <a:lnTo>
                    <a:pt x="200" y="115"/>
                  </a:lnTo>
                  <a:lnTo>
                    <a:pt x="208" y="125"/>
                  </a:lnTo>
                  <a:lnTo>
                    <a:pt x="213" y="135"/>
                  </a:lnTo>
                  <a:lnTo>
                    <a:pt x="213" y="135"/>
                  </a:lnTo>
                  <a:lnTo>
                    <a:pt x="221" y="125"/>
                  </a:lnTo>
                  <a:lnTo>
                    <a:pt x="230" y="115"/>
                  </a:lnTo>
                  <a:lnTo>
                    <a:pt x="240" y="109"/>
                  </a:lnTo>
                  <a:lnTo>
                    <a:pt x="250" y="102"/>
                  </a:lnTo>
                  <a:lnTo>
                    <a:pt x="250" y="102"/>
                  </a:lnTo>
                  <a:lnTo>
                    <a:pt x="261" y="97"/>
                  </a:lnTo>
                  <a:lnTo>
                    <a:pt x="273" y="94"/>
                  </a:lnTo>
                  <a:lnTo>
                    <a:pt x="286" y="90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11" y="90"/>
                  </a:lnTo>
                  <a:lnTo>
                    <a:pt x="323" y="94"/>
                  </a:lnTo>
                  <a:lnTo>
                    <a:pt x="335" y="97"/>
                  </a:lnTo>
                  <a:lnTo>
                    <a:pt x="345" y="102"/>
                  </a:lnTo>
                  <a:lnTo>
                    <a:pt x="345" y="102"/>
                  </a:lnTo>
                  <a:lnTo>
                    <a:pt x="355" y="109"/>
                  </a:lnTo>
                  <a:lnTo>
                    <a:pt x="363" y="117"/>
                  </a:lnTo>
                  <a:lnTo>
                    <a:pt x="370" y="125"/>
                  </a:lnTo>
                  <a:lnTo>
                    <a:pt x="375" y="135"/>
                  </a:lnTo>
                  <a:lnTo>
                    <a:pt x="375" y="135"/>
                  </a:lnTo>
                  <a:lnTo>
                    <a:pt x="378" y="147"/>
                  </a:lnTo>
                  <a:lnTo>
                    <a:pt x="381" y="162"/>
                  </a:lnTo>
                  <a:lnTo>
                    <a:pt x="383" y="179"/>
                  </a:lnTo>
                  <a:lnTo>
                    <a:pt x="383" y="200"/>
                  </a:lnTo>
                  <a:lnTo>
                    <a:pt x="383" y="347"/>
                  </a:lnTo>
                  <a:lnTo>
                    <a:pt x="321" y="347"/>
                  </a:lnTo>
                  <a:lnTo>
                    <a:pt x="321" y="220"/>
                  </a:lnTo>
                  <a:lnTo>
                    <a:pt x="321" y="220"/>
                  </a:lnTo>
                  <a:lnTo>
                    <a:pt x="320" y="200"/>
                  </a:lnTo>
                  <a:lnTo>
                    <a:pt x="318" y="185"/>
                  </a:lnTo>
                  <a:lnTo>
                    <a:pt x="315" y="172"/>
                  </a:lnTo>
                  <a:lnTo>
                    <a:pt x="310" y="162"/>
                  </a:lnTo>
                  <a:lnTo>
                    <a:pt x="310" y="162"/>
                  </a:lnTo>
                  <a:lnTo>
                    <a:pt x="305" y="157"/>
                  </a:lnTo>
                  <a:lnTo>
                    <a:pt x="296" y="152"/>
                  </a:lnTo>
                  <a:lnTo>
                    <a:pt x="288" y="149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0" y="149"/>
                  </a:lnTo>
                  <a:lnTo>
                    <a:pt x="263" y="150"/>
                  </a:lnTo>
                  <a:lnTo>
                    <a:pt x="255" y="154"/>
                  </a:lnTo>
                  <a:lnTo>
                    <a:pt x="248" y="157"/>
                  </a:lnTo>
                  <a:lnTo>
                    <a:pt x="248" y="157"/>
                  </a:lnTo>
                  <a:lnTo>
                    <a:pt x="243" y="162"/>
                  </a:lnTo>
                  <a:lnTo>
                    <a:pt x="238" y="169"/>
                  </a:lnTo>
                  <a:lnTo>
                    <a:pt x="233" y="175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6" y="192"/>
                  </a:lnTo>
                  <a:lnTo>
                    <a:pt x="225" y="204"/>
                  </a:lnTo>
                  <a:lnTo>
                    <a:pt x="223" y="234"/>
                  </a:lnTo>
                  <a:lnTo>
                    <a:pt x="223" y="347"/>
                  </a:lnTo>
                  <a:lnTo>
                    <a:pt x="160" y="347"/>
                  </a:lnTo>
                  <a:lnTo>
                    <a:pt x="160" y="225"/>
                  </a:lnTo>
                  <a:lnTo>
                    <a:pt x="160" y="225"/>
                  </a:lnTo>
                  <a:lnTo>
                    <a:pt x="160" y="197"/>
                  </a:lnTo>
                  <a:lnTo>
                    <a:pt x="158" y="185"/>
                  </a:lnTo>
                  <a:lnTo>
                    <a:pt x="155" y="177"/>
                  </a:lnTo>
                  <a:lnTo>
                    <a:pt x="155" y="177"/>
                  </a:lnTo>
                  <a:lnTo>
                    <a:pt x="150" y="164"/>
                  </a:lnTo>
                  <a:lnTo>
                    <a:pt x="145" y="159"/>
                  </a:lnTo>
                  <a:lnTo>
                    <a:pt x="140" y="155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0" y="150"/>
                  </a:lnTo>
                  <a:lnTo>
                    <a:pt x="116" y="147"/>
                  </a:lnTo>
                  <a:lnTo>
                    <a:pt x="116" y="147"/>
                  </a:lnTo>
                  <a:lnTo>
                    <a:pt x="108" y="149"/>
                  </a:lnTo>
                  <a:lnTo>
                    <a:pt x="101" y="150"/>
                  </a:lnTo>
                  <a:lnTo>
                    <a:pt x="95" y="154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1" y="162"/>
                  </a:lnTo>
                  <a:lnTo>
                    <a:pt x="76" y="169"/>
                  </a:lnTo>
                  <a:lnTo>
                    <a:pt x="71" y="175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6" y="192"/>
                  </a:lnTo>
                  <a:lnTo>
                    <a:pt x="63" y="205"/>
                  </a:lnTo>
                  <a:lnTo>
                    <a:pt x="61" y="235"/>
                  </a:lnTo>
                  <a:lnTo>
                    <a:pt x="61" y="347"/>
                  </a:lnTo>
                  <a:lnTo>
                    <a:pt x="0" y="347"/>
                  </a:lnTo>
                  <a:lnTo>
                    <a:pt x="0" y="97"/>
                  </a:lnTo>
                  <a:close/>
                  <a:moveTo>
                    <a:pt x="1665" y="0"/>
                  </a:moveTo>
                  <a:lnTo>
                    <a:pt x="1728" y="0"/>
                  </a:lnTo>
                  <a:lnTo>
                    <a:pt x="1728" y="347"/>
                  </a:lnTo>
                  <a:lnTo>
                    <a:pt x="1665" y="347"/>
                  </a:lnTo>
                  <a:lnTo>
                    <a:pt x="1665" y="320"/>
                  </a:lnTo>
                  <a:lnTo>
                    <a:pt x="1665" y="320"/>
                  </a:lnTo>
                  <a:lnTo>
                    <a:pt x="1646" y="335"/>
                  </a:lnTo>
                  <a:lnTo>
                    <a:pt x="1638" y="340"/>
                  </a:lnTo>
                  <a:lnTo>
                    <a:pt x="1628" y="345"/>
                  </a:lnTo>
                  <a:lnTo>
                    <a:pt x="1628" y="345"/>
                  </a:lnTo>
                  <a:lnTo>
                    <a:pt x="1618" y="349"/>
                  </a:lnTo>
                  <a:lnTo>
                    <a:pt x="1608" y="350"/>
                  </a:lnTo>
                  <a:lnTo>
                    <a:pt x="1588" y="352"/>
                  </a:lnTo>
                  <a:lnTo>
                    <a:pt x="1588" y="352"/>
                  </a:lnTo>
                  <a:lnTo>
                    <a:pt x="1576" y="352"/>
                  </a:lnTo>
                  <a:lnTo>
                    <a:pt x="1565" y="350"/>
                  </a:lnTo>
                  <a:lnTo>
                    <a:pt x="1553" y="347"/>
                  </a:lnTo>
                  <a:lnTo>
                    <a:pt x="1543" y="344"/>
                  </a:lnTo>
                  <a:lnTo>
                    <a:pt x="1533" y="339"/>
                  </a:lnTo>
                  <a:lnTo>
                    <a:pt x="1523" y="332"/>
                  </a:lnTo>
                  <a:lnTo>
                    <a:pt x="1513" y="324"/>
                  </a:lnTo>
                  <a:lnTo>
                    <a:pt x="1503" y="315"/>
                  </a:lnTo>
                  <a:lnTo>
                    <a:pt x="1503" y="315"/>
                  </a:lnTo>
                  <a:lnTo>
                    <a:pt x="1495" y="305"/>
                  </a:lnTo>
                  <a:lnTo>
                    <a:pt x="1488" y="295"/>
                  </a:lnTo>
                  <a:lnTo>
                    <a:pt x="1483" y="285"/>
                  </a:lnTo>
                  <a:lnTo>
                    <a:pt x="1478" y="274"/>
                  </a:lnTo>
                  <a:lnTo>
                    <a:pt x="1473" y="262"/>
                  </a:lnTo>
                  <a:lnTo>
                    <a:pt x="1471" y="249"/>
                  </a:lnTo>
                  <a:lnTo>
                    <a:pt x="1470" y="235"/>
                  </a:lnTo>
                  <a:lnTo>
                    <a:pt x="1468" y="222"/>
                  </a:lnTo>
                  <a:lnTo>
                    <a:pt x="1468" y="222"/>
                  </a:lnTo>
                  <a:lnTo>
                    <a:pt x="1470" y="209"/>
                  </a:lnTo>
                  <a:lnTo>
                    <a:pt x="1471" y="194"/>
                  </a:lnTo>
                  <a:lnTo>
                    <a:pt x="1473" y="182"/>
                  </a:lnTo>
                  <a:lnTo>
                    <a:pt x="1476" y="169"/>
                  </a:lnTo>
                  <a:lnTo>
                    <a:pt x="1481" y="159"/>
                  </a:lnTo>
                  <a:lnTo>
                    <a:pt x="1488" y="147"/>
                  </a:lnTo>
                  <a:lnTo>
                    <a:pt x="1495" y="137"/>
                  </a:lnTo>
                  <a:lnTo>
                    <a:pt x="1503" y="127"/>
                  </a:lnTo>
                  <a:lnTo>
                    <a:pt x="1503" y="127"/>
                  </a:lnTo>
                  <a:lnTo>
                    <a:pt x="1511" y="119"/>
                  </a:lnTo>
                  <a:lnTo>
                    <a:pt x="1521" y="110"/>
                  </a:lnTo>
                  <a:lnTo>
                    <a:pt x="1530" y="105"/>
                  </a:lnTo>
                  <a:lnTo>
                    <a:pt x="1541" y="100"/>
                  </a:lnTo>
                  <a:lnTo>
                    <a:pt x="1551" y="95"/>
                  </a:lnTo>
                  <a:lnTo>
                    <a:pt x="1563" y="92"/>
                  </a:lnTo>
                  <a:lnTo>
                    <a:pt x="1575" y="90"/>
                  </a:lnTo>
                  <a:lnTo>
                    <a:pt x="1586" y="90"/>
                  </a:lnTo>
                  <a:lnTo>
                    <a:pt x="1586" y="90"/>
                  </a:lnTo>
                  <a:lnTo>
                    <a:pt x="1596" y="90"/>
                  </a:lnTo>
                  <a:lnTo>
                    <a:pt x="1608" y="92"/>
                  </a:lnTo>
                  <a:lnTo>
                    <a:pt x="1618" y="95"/>
                  </a:lnTo>
                  <a:lnTo>
                    <a:pt x="1628" y="99"/>
                  </a:lnTo>
                  <a:lnTo>
                    <a:pt x="1628" y="99"/>
                  </a:lnTo>
                  <a:lnTo>
                    <a:pt x="1638" y="104"/>
                  </a:lnTo>
                  <a:lnTo>
                    <a:pt x="1648" y="109"/>
                  </a:lnTo>
                  <a:lnTo>
                    <a:pt x="1656" y="117"/>
                  </a:lnTo>
                  <a:lnTo>
                    <a:pt x="1665" y="124"/>
                  </a:lnTo>
                  <a:lnTo>
                    <a:pt x="1665" y="0"/>
                  </a:lnTo>
                  <a:close/>
                  <a:moveTo>
                    <a:pt x="476" y="97"/>
                  </a:moveTo>
                  <a:lnTo>
                    <a:pt x="476" y="124"/>
                  </a:lnTo>
                  <a:lnTo>
                    <a:pt x="476" y="124"/>
                  </a:lnTo>
                  <a:lnTo>
                    <a:pt x="485" y="115"/>
                  </a:lnTo>
                  <a:lnTo>
                    <a:pt x="495" y="109"/>
                  </a:lnTo>
                  <a:lnTo>
                    <a:pt x="503" y="104"/>
                  </a:lnTo>
                  <a:lnTo>
                    <a:pt x="513" y="99"/>
                  </a:lnTo>
                  <a:lnTo>
                    <a:pt x="513" y="99"/>
                  </a:lnTo>
                  <a:lnTo>
                    <a:pt x="523" y="95"/>
                  </a:lnTo>
                  <a:lnTo>
                    <a:pt x="533" y="92"/>
                  </a:lnTo>
                  <a:lnTo>
                    <a:pt x="545" y="90"/>
                  </a:lnTo>
                  <a:lnTo>
                    <a:pt x="556" y="90"/>
                  </a:lnTo>
                  <a:lnTo>
                    <a:pt x="556" y="90"/>
                  </a:lnTo>
                  <a:lnTo>
                    <a:pt x="568" y="90"/>
                  </a:lnTo>
                  <a:lnTo>
                    <a:pt x="580" y="92"/>
                  </a:lnTo>
                  <a:lnTo>
                    <a:pt x="590" y="95"/>
                  </a:lnTo>
                  <a:lnTo>
                    <a:pt x="601" y="100"/>
                  </a:lnTo>
                  <a:lnTo>
                    <a:pt x="611" y="105"/>
                  </a:lnTo>
                  <a:lnTo>
                    <a:pt x="621" y="110"/>
                  </a:lnTo>
                  <a:lnTo>
                    <a:pt x="630" y="119"/>
                  </a:lnTo>
                  <a:lnTo>
                    <a:pt x="638" y="127"/>
                  </a:lnTo>
                  <a:lnTo>
                    <a:pt x="638" y="127"/>
                  </a:lnTo>
                  <a:lnTo>
                    <a:pt x="646" y="137"/>
                  </a:lnTo>
                  <a:lnTo>
                    <a:pt x="653" y="147"/>
                  </a:lnTo>
                  <a:lnTo>
                    <a:pt x="660" y="159"/>
                  </a:lnTo>
                  <a:lnTo>
                    <a:pt x="665" y="169"/>
                  </a:lnTo>
                  <a:lnTo>
                    <a:pt x="668" y="182"/>
                  </a:lnTo>
                  <a:lnTo>
                    <a:pt x="671" y="194"/>
                  </a:lnTo>
                  <a:lnTo>
                    <a:pt x="673" y="209"/>
                  </a:lnTo>
                  <a:lnTo>
                    <a:pt x="673" y="222"/>
                  </a:lnTo>
                  <a:lnTo>
                    <a:pt x="673" y="222"/>
                  </a:lnTo>
                  <a:lnTo>
                    <a:pt x="673" y="235"/>
                  </a:lnTo>
                  <a:lnTo>
                    <a:pt x="671" y="249"/>
                  </a:lnTo>
                  <a:lnTo>
                    <a:pt x="668" y="262"/>
                  </a:lnTo>
                  <a:lnTo>
                    <a:pt x="665" y="274"/>
                  </a:lnTo>
                  <a:lnTo>
                    <a:pt x="660" y="285"/>
                  </a:lnTo>
                  <a:lnTo>
                    <a:pt x="653" y="295"/>
                  </a:lnTo>
                  <a:lnTo>
                    <a:pt x="646" y="305"/>
                  </a:lnTo>
                  <a:lnTo>
                    <a:pt x="638" y="315"/>
                  </a:lnTo>
                  <a:lnTo>
                    <a:pt x="638" y="315"/>
                  </a:lnTo>
                  <a:lnTo>
                    <a:pt x="628" y="324"/>
                  </a:lnTo>
                  <a:lnTo>
                    <a:pt x="620" y="332"/>
                  </a:lnTo>
                  <a:lnTo>
                    <a:pt x="610" y="339"/>
                  </a:lnTo>
                  <a:lnTo>
                    <a:pt x="600" y="344"/>
                  </a:lnTo>
                  <a:lnTo>
                    <a:pt x="588" y="347"/>
                  </a:lnTo>
                  <a:lnTo>
                    <a:pt x="576" y="350"/>
                  </a:lnTo>
                  <a:lnTo>
                    <a:pt x="566" y="352"/>
                  </a:lnTo>
                  <a:lnTo>
                    <a:pt x="553" y="352"/>
                  </a:lnTo>
                  <a:lnTo>
                    <a:pt x="553" y="352"/>
                  </a:lnTo>
                  <a:lnTo>
                    <a:pt x="533" y="350"/>
                  </a:lnTo>
                  <a:lnTo>
                    <a:pt x="523" y="349"/>
                  </a:lnTo>
                  <a:lnTo>
                    <a:pt x="513" y="345"/>
                  </a:lnTo>
                  <a:lnTo>
                    <a:pt x="513" y="345"/>
                  </a:lnTo>
                  <a:lnTo>
                    <a:pt x="505" y="340"/>
                  </a:lnTo>
                  <a:lnTo>
                    <a:pt x="495" y="335"/>
                  </a:lnTo>
                  <a:lnTo>
                    <a:pt x="476" y="320"/>
                  </a:lnTo>
                  <a:lnTo>
                    <a:pt x="476" y="439"/>
                  </a:lnTo>
                  <a:lnTo>
                    <a:pt x="413" y="439"/>
                  </a:lnTo>
                  <a:lnTo>
                    <a:pt x="413" y="97"/>
                  </a:lnTo>
                  <a:lnTo>
                    <a:pt x="476" y="97"/>
                  </a:lnTo>
                  <a:close/>
                  <a:moveTo>
                    <a:pt x="543" y="147"/>
                  </a:moveTo>
                  <a:lnTo>
                    <a:pt x="543" y="147"/>
                  </a:lnTo>
                  <a:lnTo>
                    <a:pt x="528" y="149"/>
                  </a:lnTo>
                  <a:lnTo>
                    <a:pt x="515" y="154"/>
                  </a:lnTo>
                  <a:lnTo>
                    <a:pt x="503" y="159"/>
                  </a:lnTo>
                  <a:lnTo>
                    <a:pt x="493" y="169"/>
                  </a:lnTo>
                  <a:lnTo>
                    <a:pt x="493" y="169"/>
                  </a:lnTo>
                  <a:lnTo>
                    <a:pt x="485" y="179"/>
                  </a:lnTo>
                  <a:lnTo>
                    <a:pt x="478" y="192"/>
                  </a:lnTo>
                  <a:lnTo>
                    <a:pt x="475" y="205"/>
                  </a:lnTo>
                  <a:lnTo>
                    <a:pt x="473" y="220"/>
                  </a:lnTo>
                  <a:lnTo>
                    <a:pt x="473" y="220"/>
                  </a:lnTo>
                  <a:lnTo>
                    <a:pt x="475" y="237"/>
                  </a:lnTo>
                  <a:lnTo>
                    <a:pt x="478" y="250"/>
                  </a:lnTo>
                  <a:lnTo>
                    <a:pt x="485" y="264"/>
                  </a:lnTo>
                  <a:lnTo>
                    <a:pt x="493" y="275"/>
                  </a:lnTo>
                  <a:lnTo>
                    <a:pt x="493" y="275"/>
                  </a:lnTo>
                  <a:lnTo>
                    <a:pt x="503" y="284"/>
                  </a:lnTo>
                  <a:lnTo>
                    <a:pt x="515" y="290"/>
                  </a:lnTo>
                  <a:lnTo>
                    <a:pt x="528" y="294"/>
                  </a:lnTo>
                  <a:lnTo>
                    <a:pt x="543" y="295"/>
                  </a:lnTo>
                  <a:lnTo>
                    <a:pt x="543" y="295"/>
                  </a:lnTo>
                  <a:lnTo>
                    <a:pt x="556" y="294"/>
                  </a:lnTo>
                  <a:lnTo>
                    <a:pt x="568" y="290"/>
                  </a:lnTo>
                  <a:lnTo>
                    <a:pt x="580" y="284"/>
                  </a:lnTo>
                  <a:lnTo>
                    <a:pt x="591" y="274"/>
                  </a:lnTo>
                  <a:lnTo>
                    <a:pt x="591" y="274"/>
                  </a:lnTo>
                  <a:lnTo>
                    <a:pt x="600" y="264"/>
                  </a:lnTo>
                  <a:lnTo>
                    <a:pt x="605" y="250"/>
                  </a:lnTo>
                  <a:lnTo>
                    <a:pt x="610" y="237"/>
                  </a:lnTo>
                  <a:lnTo>
                    <a:pt x="610" y="220"/>
                  </a:lnTo>
                  <a:lnTo>
                    <a:pt x="610" y="220"/>
                  </a:lnTo>
                  <a:lnTo>
                    <a:pt x="610" y="205"/>
                  </a:lnTo>
                  <a:lnTo>
                    <a:pt x="605" y="192"/>
                  </a:lnTo>
                  <a:lnTo>
                    <a:pt x="600" y="179"/>
                  </a:lnTo>
                  <a:lnTo>
                    <a:pt x="591" y="169"/>
                  </a:lnTo>
                  <a:lnTo>
                    <a:pt x="591" y="169"/>
                  </a:lnTo>
                  <a:lnTo>
                    <a:pt x="581" y="159"/>
                  </a:lnTo>
                  <a:lnTo>
                    <a:pt x="570" y="154"/>
                  </a:lnTo>
                  <a:lnTo>
                    <a:pt x="556" y="149"/>
                  </a:lnTo>
                  <a:lnTo>
                    <a:pt x="543" y="147"/>
                  </a:lnTo>
                  <a:lnTo>
                    <a:pt x="543" y="147"/>
                  </a:lnTo>
                  <a:close/>
                  <a:moveTo>
                    <a:pt x="828" y="90"/>
                  </a:moveTo>
                  <a:lnTo>
                    <a:pt x="828" y="90"/>
                  </a:lnTo>
                  <a:lnTo>
                    <a:pt x="845" y="92"/>
                  </a:lnTo>
                  <a:lnTo>
                    <a:pt x="861" y="95"/>
                  </a:lnTo>
                  <a:lnTo>
                    <a:pt x="878" y="100"/>
                  </a:lnTo>
                  <a:lnTo>
                    <a:pt x="895" y="109"/>
                  </a:lnTo>
                  <a:lnTo>
                    <a:pt x="895" y="109"/>
                  </a:lnTo>
                  <a:lnTo>
                    <a:pt x="908" y="117"/>
                  </a:lnTo>
                  <a:lnTo>
                    <a:pt x="921" y="129"/>
                  </a:lnTo>
                  <a:lnTo>
                    <a:pt x="933" y="142"/>
                  </a:lnTo>
                  <a:lnTo>
                    <a:pt x="943" y="155"/>
                  </a:lnTo>
                  <a:lnTo>
                    <a:pt x="943" y="155"/>
                  </a:lnTo>
                  <a:lnTo>
                    <a:pt x="950" y="172"/>
                  </a:lnTo>
                  <a:lnTo>
                    <a:pt x="956" y="187"/>
                  </a:lnTo>
                  <a:lnTo>
                    <a:pt x="960" y="204"/>
                  </a:lnTo>
                  <a:lnTo>
                    <a:pt x="960" y="222"/>
                  </a:lnTo>
                  <a:lnTo>
                    <a:pt x="960" y="222"/>
                  </a:lnTo>
                  <a:lnTo>
                    <a:pt x="960" y="239"/>
                  </a:lnTo>
                  <a:lnTo>
                    <a:pt x="956" y="255"/>
                  </a:lnTo>
                  <a:lnTo>
                    <a:pt x="950" y="272"/>
                  </a:lnTo>
                  <a:lnTo>
                    <a:pt x="943" y="287"/>
                  </a:lnTo>
                  <a:lnTo>
                    <a:pt x="943" y="287"/>
                  </a:lnTo>
                  <a:lnTo>
                    <a:pt x="933" y="302"/>
                  </a:lnTo>
                  <a:lnTo>
                    <a:pt x="921" y="315"/>
                  </a:lnTo>
                  <a:lnTo>
                    <a:pt x="910" y="325"/>
                  </a:lnTo>
                  <a:lnTo>
                    <a:pt x="895" y="335"/>
                  </a:lnTo>
                  <a:lnTo>
                    <a:pt x="895" y="335"/>
                  </a:lnTo>
                  <a:lnTo>
                    <a:pt x="880" y="344"/>
                  </a:lnTo>
                  <a:lnTo>
                    <a:pt x="863" y="349"/>
                  </a:lnTo>
                  <a:lnTo>
                    <a:pt x="845" y="352"/>
                  </a:lnTo>
                  <a:lnTo>
                    <a:pt x="828" y="352"/>
                  </a:lnTo>
                  <a:lnTo>
                    <a:pt x="828" y="352"/>
                  </a:lnTo>
                  <a:lnTo>
                    <a:pt x="815" y="352"/>
                  </a:lnTo>
                  <a:lnTo>
                    <a:pt x="801" y="350"/>
                  </a:lnTo>
                  <a:lnTo>
                    <a:pt x="790" y="347"/>
                  </a:lnTo>
                  <a:lnTo>
                    <a:pt x="778" y="344"/>
                  </a:lnTo>
                  <a:lnTo>
                    <a:pt x="766" y="339"/>
                  </a:lnTo>
                  <a:lnTo>
                    <a:pt x="756" y="332"/>
                  </a:lnTo>
                  <a:lnTo>
                    <a:pt x="745" y="324"/>
                  </a:lnTo>
                  <a:lnTo>
                    <a:pt x="735" y="315"/>
                  </a:lnTo>
                  <a:lnTo>
                    <a:pt x="735" y="315"/>
                  </a:lnTo>
                  <a:lnTo>
                    <a:pt x="726" y="305"/>
                  </a:lnTo>
                  <a:lnTo>
                    <a:pt x="718" y="294"/>
                  </a:lnTo>
                  <a:lnTo>
                    <a:pt x="713" y="284"/>
                  </a:lnTo>
                  <a:lnTo>
                    <a:pt x="706" y="272"/>
                  </a:lnTo>
                  <a:lnTo>
                    <a:pt x="703" y="260"/>
                  </a:lnTo>
                  <a:lnTo>
                    <a:pt x="700" y="249"/>
                  </a:lnTo>
                  <a:lnTo>
                    <a:pt x="698" y="235"/>
                  </a:lnTo>
                  <a:lnTo>
                    <a:pt x="698" y="222"/>
                  </a:lnTo>
                  <a:lnTo>
                    <a:pt x="698" y="222"/>
                  </a:lnTo>
                  <a:lnTo>
                    <a:pt x="698" y="207"/>
                  </a:lnTo>
                  <a:lnTo>
                    <a:pt x="700" y="194"/>
                  </a:lnTo>
                  <a:lnTo>
                    <a:pt x="703" y="180"/>
                  </a:lnTo>
                  <a:lnTo>
                    <a:pt x="708" y="169"/>
                  </a:lnTo>
                  <a:lnTo>
                    <a:pt x="715" y="157"/>
                  </a:lnTo>
                  <a:lnTo>
                    <a:pt x="721" y="145"/>
                  </a:lnTo>
                  <a:lnTo>
                    <a:pt x="730" y="134"/>
                  </a:lnTo>
                  <a:lnTo>
                    <a:pt x="740" y="124"/>
                  </a:lnTo>
                  <a:lnTo>
                    <a:pt x="740" y="124"/>
                  </a:lnTo>
                  <a:lnTo>
                    <a:pt x="750" y="117"/>
                  </a:lnTo>
                  <a:lnTo>
                    <a:pt x="760" y="109"/>
                  </a:lnTo>
                  <a:lnTo>
                    <a:pt x="770" y="104"/>
                  </a:lnTo>
                  <a:lnTo>
                    <a:pt x="781" y="99"/>
                  </a:lnTo>
                  <a:lnTo>
                    <a:pt x="791" y="95"/>
                  </a:lnTo>
                  <a:lnTo>
                    <a:pt x="803" y="92"/>
                  </a:lnTo>
                  <a:lnTo>
                    <a:pt x="815" y="90"/>
                  </a:lnTo>
                  <a:lnTo>
                    <a:pt x="828" y="90"/>
                  </a:lnTo>
                  <a:lnTo>
                    <a:pt x="828" y="90"/>
                  </a:lnTo>
                  <a:close/>
                  <a:moveTo>
                    <a:pt x="828" y="149"/>
                  </a:moveTo>
                  <a:lnTo>
                    <a:pt x="828" y="149"/>
                  </a:lnTo>
                  <a:lnTo>
                    <a:pt x="815" y="150"/>
                  </a:lnTo>
                  <a:lnTo>
                    <a:pt x="801" y="154"/>
                  </a:lnTo>
                  <a:lnTo>
                    <a:pt x="790" y="160"/>
                  </a:lnTo>
                  <a:lnTo>
                    <a:pt x="780" y="169"/>
                  </a:lnTo>
                  <a:lnTo>
                    <a:pt x="780" y="169"/>
                  </a:lnTo>
                  <a:lnTo>
                    <a:pt x="771" y="180"/>
                  </a:lnTo>
                  <a:lnTo>
                    <a:pt x="765" y="192"/>
                  </a:lnTo>
                  <a:lnTo>
                    <a:pt x="761" y="207"/>
                  </a:lnTo>
                  <a:lnTo>
                    <a:pt x="760" y="222"/>
                  </a:lnTo>
                  <a:lnTo>
                    <a:pt x="760" y="222"/>
                  </a:lnTo>
                  <a:lnTo>
                    <a:pt x="761" y="237"/>
                  </a:lnTo>
                  <a:lnTo>
                    <a:pt x="765" y="250"/>
                  </a:lnTo>
                  <a:lnTo>
                    <a:pt x="771" y="264"/>
                  </a:lnTo>
                  <a:lnTo>
                    <a:pt x="780" y="274"/>
                  </a:lnTo>
                  <a:lnTo>
                    <a:pt x="780" y="274"/>
                  </a:lnTo>
                  <a:lnTo>
                    <a:pt x="790" y="284"/>
                  </a:lnTo>
                  <a:lnTo>
                    <a:pt x="801" y="289"/>
                  </a:lnTo>
                  <a:lnTo>
                    <a:pt x="815" y="294"/>
                  </a:lnTo>
                  <a:lnTo>
                    <a:pt x="828" y="294"/>
                  </a:lnTo>
                  <a:lnTo>
                    <a:pt x="828" y="294"/>
                  </a:lnTo>
                  <a:lnTo>
                    <a:pt x="841" y="294"/>
                  </a:lnTo>
                  <a:lnTo>
                    <a:pt x="855" y="289"/>
                  </a:lnTo>
                  <a:lnTo>
                    <a:pt x="866" y="284"/>
                  </a:lnTo>
                  <a:lnTo>
                    <a:pt x="876" y="274"/>
                  </a:lnTo>
                  <a:lnTo>
                    <a:pt x="876" y="274"/>
                  </a:lnTo>
                  <a:lnTo>
                    <a:pt x="886" y="264"/>
                  </a:lnTo>
                  <a:lnTo>
                    <a:pt x="891" y="250"/>
                  </a:lnTo>
                  <a:lnTo>
                    <a:pt x="895" y="237"/>
                  </a:lnTo>
                  <a:lnTo>
                    <a:pt x="896" y="222"/>
                  </a:lnTo>
                  <a:lnTo>
                    <a:pt x="896" y="222"/>
                  </a:lnTo>
                  <a:lnTo>
                    <a:pt x="895" y="205"/>
                  </a:lnTo>
                  <a:lnTo>
                    <a:pt x="891" y="192"/>
                  </a:lnTo>
                  <a:lnTo>
                    <a:pt x="886" y="180"/>
                  </a:lnTo>
                  <a:lnTo>
                    <a:pt x="878" y="169"/>
                  </a:lnTo>
                  <a:lnTo>
                    <a:pt x="878" y="169"/>
                  </a:lnTo>
                  <a:lnTo>
                    <a:pt x="866" y="160"/>
                  </a:lnTo>
                  <a:lnTo>
                    <a:pt x="855" y="154"/>
                  </a:lnTo>
                  <a:lnTo>
                    <a:pt x="843" y="150"/>
                  </a:lnTo>
                  <a:lnTo>
                    <a:pt x="828" y="149"/>
                  </a:lnTo>
                  <a:lnTo>
                    <a:pt x="828" y="149"/>
                  </a:lnTo>
                  <a:close/>
                  <a:moveTo>
                    <a:pt x="1153" y="132"/>
                  </a:moveTo>
                  <a:lnTo>
                    <a:pt x="1113" y="170"/>
                  </a:lnTo>
                  <a:lnTo>
                    <a:pt x="1113" y="170"/>
                  </a:lnTo>
                  <a:lnTo>
                    <a:pt x="1101" y="160"/>
                  </a:lnTo>
                  <a:lnTo>
                    <a:pt x="1091" y="154"/>
                  </a:lnTo>
                  <a:lnTo>
                    <a:pt x="1080" y="149"/>
                  </a:lnTo>
                  <a:lnTo>
                    <a:pt x="1071" y="147"/>
                  </a:lnTo>
                  <a:lnTo>
                    <a:pt x="1071" y="147"/>
                  </a:lnTo>
                  <a:lnTo>
                    <a:pt x="1061" y="149"/>
                  </a:lnTo>
                  <a:lnTo>
                    <a:pt x="1055" y="152"/>
                  </a:lnTo>
                  <a:lnTo>
                    <a:pt x="1055" y="152"/>
                  </a:lnTo>
                  <a:lnTo>
                    <a:pt x="1050" y="157"/>
                  </a:lnTo>
                  <a:lnTo>
                    <a:pt x="1048" y="164"/>
                  </a:lnTo>
                  <a:lnTo>
                    <a:pt x="1048" y="164"/>
                  </a:lnTo>
                  <a:lnTo>
                    <a:pt x="1050" y="167"/>
                  </a:lnTo>
                  <a:lnTo>
                    <a:pt x="1051" y="172"/>
                  </a:lnTo>
                  <a:lnTo>
                    <a:pt x="1051" y="172"/>
                  </a:lnTo>
                  <a:lnTo>
                    <a:pt x="1058" y="177"/>
                  </a:lnTo>
                  <a:lnTo>
                    <a:pt x="1071" y="184"/>
                  </a:lnTo>
                  <a:lnTo>
                    <a:pt x="1093" y="195"/>
                  </a:lnTo>
                  <a:lnTo>
                    <a:pt x="1093" y="195"/>
                  </a:lnTo>
                  <a:lnTo>
                    <a:pt x="1110" y="204"/>
                  </a:lnTo>
                  <a:lnTo>
                    <a:pt x="1125" y="214"/>
                  </a:lnTo>
                  <a:lnTo>
                    <a:pt x="1135" y="222"/>
                  </a:lnTo>
                  <a:lnTo>
                    <a:pt x="1143" y="232"/>
                  </a:lnTo>
                  <a:lnTo>
                    <a:pt x="1143" y="232"/>
                  </a:lnTo>
                  <a:lnTo>
                    <a:pt x="1150" y="242"/>
                  </a:lnTo>
                  <a:lnTo>
                    <a:pt x="1153" y="252"/>
                  </a:lnTo>
                  <a:lnTo>
                    <a:pt x="1156" y="264"/>
                  </a:lnTo>
                  <a:lnTo>
                    <a:pt x="1156" y="275"/>
                  </a:lnTo>
                  <a:lnTo>
                    <a:pt x="1156" y="275"/>
                  </a:lnTo>
                  <a:lnTo>
                    <a:pt x="1155" y="290"/>
                  </a:lnTo>
                  <a:lnTo>
                    <a:pt x="1151" y="305"/>
                  </a:lnTo>
                  <a:lnTo>
                    <a:pt x="1143" y="319"/>
                  </a:lnTo>
                  <a:lnTo>
                    <a:pt x="1133" y="330"/>
                  </a:lnTo>
                  <a:lnTo>
                    <a:pt x="1133" y="330"/>
                  </a:lnTo>
                  <a:lnTo>
                    <a:pt x="1120" y="340"/>
                  </a:lnTo>
                  <a:lnTo>
                    <a:pt x="1103" y="347"/>
                  </a:lnTo>
                  <a:lnTo>
                    <a:pt x="1086" y="352"/>
                  </a:lnTo>
                  <a:lnTo>
                    <a:pt x="1066" y="352"/>
                  </a:lnTo>
                  <a:lnTo>
                    <a:pt x="1066" y="352"/>
                  </a:lnTo>
                  <a:lnTo>
                    <a:pt x="1053" y="352"/>
                  </a:lnTo>
                  <a:lnTo>
                    <a:pt x="1041" y="350"/>
                  </a:lnTo>
                  <a:lnTo>
                    <a:pt x="1028" y="347"/>
                  </a:lnTo>
                  <a:lnTo>
                    <a:pt x="1018" y="342"/>
                  </a:lnTo>
                  <a:lnTo>
                    <a:pt x="1006" y="335"/>
                  </a:lnTo>
                  <a:lnTo>
                    <a:pt x="996" y="329"/>
                  </a:lnTo>
                  <a:lnTo>
                    <a:pt x="988" y="320"/>
                  </a:lnTo>
                  <a:lnTo>
                    <a:pt x="980" y="310"/>
                  </a:lnTo>
                  <a:lnTo>
                    <a:pt x="1018" y="269"/>
                  </a:lnTo>
                  <a:lnTo>
                    <a:pt x="1018" y="269"/>
                  </a:lnTo>
                  <a:lnTo>
                    <a:pt x="1030" y="280"/>
                  </a:lnTo>
                  <a:lnTo>
                    <a:pt x="1045" y="289"/>
                  </a:lnTo>
                  <a:lnTo>
                    <a:pt x="1045" y="289"/>
                  </a:lnTo>
                  <a:lnTo>
                    <a:pt x="1058" y="295"/>
                  </a:lnTo>
                  <a:lnTo>
                    <a:pt x="1070" y="297"/>
                  </a:lnTo>
                  <a:lnTo>
                    <a:pt x="1070" y="297"/>
                  </a:lnTo>
                  <a:lnTo>
                    <a:pt x="1081" y="295"/>
                  </a:lnTo>
                  <a:lnTo>
                    <a:pt x="1090" y="290"/>
                  </a:lnTo>
                  <a:lnTo>
                    <a:pt x="1090" y="290"/>
                  </a:lnTo>
                  <a:lnTo>
                    <a:pt x="1096" y="284"/>
                  </a:lnTo>
                  <a:lnTo>
                    <a:pt x="1098" y="277"/>
                  </a:lnTo>
                  <a:lnTo>
                    <a:pt x="1098" y="277"/>
                  </a:lnTo>
                  <a:lnTo>
                    <a:pt x="1096" y="270"/>
                  </a:lnTo>
                  <a:lnTo>
                    <a:pt x="1091" y="262"/>
                  </a:lnTo>
                  <a:lnTo>
                    <a:pt x="1083" y="255"/>
                  </a:lnTo>
                  <a:lnTo>
                    <a:pt x="1071" y="249"/>
                  </a:lnTo>
                  <a:lnTo>
                    <a:pt x="1050" y="239"/>
                  </a:lnTo>
                  <a:lnTo>
                    <a:pt x="1050" y="239"/>
                  </a:lnTo>
                  <a:lnTo>
                    <a:pt x="1035" y="230"/>
                  </a:lnTo>
                  <a:lnTo>
                    <a:pt x="1023" y="222"/>
                  </a:lnTo>
                  <a:lnTo>
                    <a:pt x="1013" y="214"/>
                  </a:lnTo>
                  <a:lnTo>
                    <a:pt x="1005" y="204"/>
                  </a:lnTo>
                  <a:lnTo>
                    <a:pt x="998" y="194"/>
                  </a:lnTo>
                  <a:lnTo>
                    <a:pt x="993" y="184"/>
                  </a:lnTo>
                  <a:lnTo>
                    <a:pt x="990" y="174"/>
                  </a:lnTo>
                  <a:lnTo>
                    <a:pt x="988" y="162"/>
                  </a:lnTo>
                  <a:lnTo>
                    <a:pt x="988" y="162"/>
                  </a:lnTo>
                  <a:lnTo>
                    <a:pt x="990" y="147"/>
                  </a:lnTo>
                  <a:lnTo>
                    <a:pt x="995" y="134"/>
                  </a:lnTo>
                  <a:lnTo>
                    <a:pt x="1001" y="122"/>
                  </a:lnTo>
                  <a:lnTo>
                    <a:pt x="1011" y="112"/>
                  </a:lnTo>
                  <a:lnTo>
                    <a:pt x="1011" y="112"/>
                  </a:lnTo>
                  <a:lnTo>
                    <a:pt x="1023" y="102"/>
                  </a:lnTo>
                  <a:lnTo>
                    <a:pt x="1038" y="95"/>
                  </a:lnTo>
                  <a:lnTo>
                    <a:pt x="1053" y="92"/>
                  </a:lnTo>
                  <a:lnTo>
                    <a:pt x="1070" y="90"/>
                  </a:lnTo>
                  <a:lnTo>
                    <a:pt x="1070" y="90"/>
                  </a:lnTo>
                  <a:lnTo>
                    <a:pt x="1081" y="90"/>
                  </a:lnTo>
                  <a:lnTo>
                    <a:pt x="1093" y="94"/>
                  </a:lnTo>
                  <a:lnTo>
                    <a:pt x="1105" y="97"/>
                  </a:lnTo>
                  <a:lnTo>
                    <a:pt x="1116" y="100"/>
                  </a:lnTo>
                  <a:lnTo>
                    <a:pt x="1116" y="100"/>
                  </a:lnTo>
                  <a:lnTo>
                    <a:pt x="1126" y="107"/>
                  </a:lnTo>
                  <a:lnTo>
                    <a:pt x="1136" y="114"/>
                  </a:lnTo>
                  <a:lnTo>
                    <a:pt x="1145" y="122"/>
                  </a:lnTo>
                  <a:lnTo>
                    <a:pt x="1153" y="132"/>
                  </a:lnTo>
                  <a:lnTo>
                    <a:pt x="1153" y="132"/>
                  </a:lnTo>
                  <a:close/>
                  <a:moveTo>
                    <a:pt x="1440" y="239"/>
                  </a:moveTo>
                  <a:lnTo>
                    <a:pt x="1238" y="239"/>
                  </a:lnTo>
                  <a:lnTo>
                    <a:pt x="1238" y="239"/>
                  </a:lnTo>
                  <a:lnTo>
                    <a:pt x="1241" y="252"/>
                  </a:lnTo>
                  <a:lnTo>
                    <a:pt x="1246" y="264"/>
                  </a:lnTo>
                  <a:lnTo>
                    <a:pt x="1253" y="274"/>
                  </a:lnTo>
                  <a:lnTo>
                    <a:pt x="1261" y="282"/>
                  </a:lnTo>
                  <a:lnTo>
                    <a:pt x="1261" y="282"/>
                  </a:lnTo>
                  <a:lnTo>
                    <a:pt x="1271" y="289"/>
                  </a:lnTo>
                  <a:lnTo>
                    <a:pt x="1283" y="294"/>
                  </a:lnTo>
                  <a:lnTo>
                    <a:pt x="1296" y="297"/>
                  </a:lnTo>
                  <a:lnTo>
                    <a:pt x="1310" y="297"/>
                  </a:lnTo>
                  <a:lnTo>
                    <a:pt x="1310" y="297"/>
                  </a:lnTo>
                  <a:lnTo>
                    <a:pt x="1326" y="295"/>
                  </a:lnTo>
                  <a:lnTo>
                    <a:pt x="1341" y="292"/>
                  </a:lnTo>
                  <a:lnTo>
                    <a:pt x="1356" y="284"/>
                  </a:lnTo>
                  <a:lnTo>
                    <a:pt x="1370" y="274"/>
                  </a:lnTo>
                  <a:lnTo>
                    <a:pt x="1423" y="297"/>
                  </a:lnTo>
                  <a:lnTo>
                    <a:pt x="1423" y="297"/>
                  </a:lnTo>
                  <a:lnTo>
                    <a:pt x="1411" y="310"/>
                  </a:lnTo>
                  <a:lnTo>
                    <a:pt x="1401" y="322"/>
                  </a:lnTo>
                  <a:lnTo>
                    <a:pt x="1388" y="332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61" y="345"/>
                  </a:lnTo>
                  <a:lnTo>
                    <a:pt x="1345" y="349"/>
                  </a:lnTo>
                  <a:lnTo>
                    <a:pt x="1328" y="352"/>
                  </a:lnTo>
                  <a:lnTo>
                    <a:pt x="1310" y="352"/>
                  </a:lnTo>
                  <a:lnTo>
                    <a:pt x="1310" y="352"/>
                  </a:lnTo>
                  <a:lnTo>
                    <a:pt x="1295" y="352"/>
                  </a:lnTo>
                  <a:lnTo>
                    <a:pt x="1281" y="350"/>
                  </a:lnTo>
                  <a:lnTo>
                    <a:pt x="1270" y="347"/>
                  </a:lnTo>
                  <a:lnTo>
                    <a:pt x="1256" y="344"/>
                  </a:lnTo>
                  <a:lnTo>
                    <a:pt x="1245" y="339"/>
                  </a:lnTo>
                  <a:lnTo>
                    <a:pt x="1235" y="332"/>
                  </a:lnTo>
                  <a:lnTo>
                    <a:pt x="1223" y="324"/>
                  </a:lnTo>
                  <a:lnTo>
                    <a:pt x="1215" y="315"/>
                  </a:lnTo>
                  <a:lnTo>
                    <a:pt x="1215" y="315"/>
                  </a:lnTo>
                  <a:lnTo>
                    <a:pt x="1206" y="307"/>
                  </a:lnTo>
                  <a:lnTo>
                    <a:pt x="1198" y="295"/>
                  </a:lnTo>
                  <a:lnTo>
                    <a:pt x="1191" y="285"/>
                  </a:lnTo>
                  <a:lnTo>
                    <a:pt x="1186" y="274"/>
                  </a:lnTo>
                  <a:lnTo>
                    <a:pt x="1183" y="262"/>
                  </a:lnTo>
                  <a:lnTo>
                    <a:pt x="1180" y="250"/>
                  </a:lnTo>
                  <a:lnTo>
                    <a:pt x="1178" y="237"/>
                  </a:lnTo>
                  <a:lnTo>
                    <a:pt x="1178" y="224"/>
                  </a:lnTo>
                  <a:lnTo>
                    <a:pt x="1178" y="224"/>
                  </a:lnTo>
                  <a:lnTo>
                    <a:pt x="1178" y="209"/>
                  </a:lnTo>
                  <a:lnTo>
                    <a:pt x="1180" y="195"/>
                  </a:lnTo>
                  <a:lnTo>
                    <a:pt x="1183" y="184"/>
                  </a:lnTo>
                  <a:lnTo>
                    <a:pt x="1186" y="170"/>
                  </a:lnTo>
                  <a:lnTo>
                    <a:pt x="1191" y="159"/>
                  </a:lnTo>
                  <a:lnTo>
                    <a:pt x="1198" y="149"/>
                  </a:lnTo>
                  <a:lnTo>
                    <a:pt x="1206" y="137"/>
                  </a:lnTo>
                  <a:lnTo>
                    <a:pt x="1215" y="129"/>
                  </a:lnTo>
                  <a:lnTo>
                    <a:pt x="1215" y="129"/>
                  </a:lnTo>
                  <a:lnTo>
                    <a:pt x="1223" y="119"/>
                  </a:lnTo>
                  <a:lnTo>
                    <a:pt x="1233" y="112"/>
                  </a:lnTo>
                  <a:lnTo>
                    <a:pt x="1245" y="105"/>
                  </a:lnTo>
                  <a:lnTo>
                    <a:pt x="1256" y="100"/>
                  </a:lnTo>
                  <a:lnTo>
                    <a:pt x="1268" y="95"/>
                  </a:lnTo>
                  <a:lnTo>
                    <a:pt x="1280" y="92"/>
                  </a:lnTo>
                  <a:lnTo>
                    <a:pt x="1293" y="90"/>
                  </a:lnTo>
                  <a:lnTo>
                    <a:pt x="1306" y="90"/>
                  </a:lnTo>
                  <a:lnTo>
                    <a:pt x="1306" y="90"/>
                  </a:lnTo>
                  <a:lnTo>
                    <a:pt x="1321" y="90"/>
                  </a:lnTo>
                  <a:lnTo>
                    <a:pt x="1335" y="92"/>
                  </a:lnTo>
                  <a:lnTo>
                    <a:pt x="1348" y="95"/>
                  </a:lnTo>
                  <a:lnTo>
                    <a:pt x="1360" y="100"/>
                  </a:lnTo>
                  <a:lnTo>
                    <a:pt x="1371" y="105"/>
                  </a:lnTo>
                  <a:lnTo>
                    <a:pt x="1383" y="112"/>
                  </a:lnTo>
                  <a:lnTo>
                    <a:pt x="1393" y="119"/>
                  </a:lnTo>
                  <a:lnTo>
                    <a:pt x="1403" y="129"/>
                  </a:lnTo>
                  <a:lnTo>
                    <a:pt x="1403" y="129"/>
                  </a:lnTo>
                  <a:lnTo>
                    <a:pt x="1411" y="137"/>
                  </a:lnTo>
                  <a:lnTo>
                    <a:pt x="1420" y="149"/>
                  </a:lnTo>
                  <a:lnTo>
                    <a:pt x="1425" y="160"/>
                  </a:lnTo>
                  <a:lnTo>
                    <a:pt x="1431" y="172"/>
                  </a:lnTo>
                  <a:lnTo>
                    <a:pt x="1435" y="184"/>
                  </a:lnTo>
                  <a:lnTo>
                    <a:pt x="1438" y="199"/>
                  </a:lnTo>
                  <a:lnTo>
                    <a:pt x="1440" y="212"/>
                  </a:lnTo>
                  <a:lnTo>
                    <a:pt x="1440" y="227"/>
                  </a:lnTo>
                  <a:lnTo>
                    <a:pt x="1440" y="239"/>
                  </a:lnTo>
                  <a:close/>
                  <a:moveTo>
                    <a:pt x="1376" y="190"/>
                  </a:moveTo>
                  <a:lnTo>
                    <a:pt x="1376" y="190"/>
                  </a:lnTo>
                  <a:lnTo>
                    <a:pt x="1373" y="180"/>
                  </a:lnTo>
                  <a:lnTo>
                    <a:pt x="1368" y="172"/>
                  </a:lnTo>
                  <a:lnTo>
                    <a:pt x="1361" y="164"/>
                  </a:lnTo>
                  <a:lnTo>
                    <a:pt x="1353" y="157"/>
                  </a:lnTo>
                  <a:lnTo>
                    <a:pt x="1353" y="157"/>
                  </a:lnTo>
                  <a:lnTo>
                    <a:pt x="1343" y="152"/>
                  </a:lnTo>
                  <a:lnTo>
                    <a:pt x="1333" y="147"/>
                  </a:lnTo>
                  <a:lnTo>
                    <a:pt x="1321" y="145"/>
                  </a:lnTo>
                  <a:lnTo>
                    <a:pt x="1310" y="144"/>
                  </a:lnTo>
                  <a:lnTo>
                    <a:pt x="1310" y="144"/>
                  </a:lnTo>
                  <a:lnTo>
                    <a:pt x="1298" y="145"/>
                  </a:lnTo>
                  <a:lnTo>
                    <a:pt x="1285" y="147"/>
                  </a:lnTo>
                  <a:lnTo>
                    <a:pt x="1275" y="152"/>
                  </a:lnTo>
                  <a:lnTo>
                    <a:pt x="1265" y="159"/>
                  </a:lnTo>
                  <a:lnTo>
                    <a:pt x="1265" y="159"/>
                  </a:lnTo>
                  <a:lnTo>
                    <a:pt x="1258" y="164"/>
                  </a:lnTo>
                  <a:lnTo>
                    <a:pt x="1251" y="170"/>
                  </a:lnTo>
                  <a:lnTo>
                    <a:pt x="1246" y="180"/>
                  </a:lnTo>
                  <a:lnTo>
                    <a:pt x="1241" y="190"/>
                  </a:lnTo>
                  <a:lnTo>
                    <a:pt x="1376" y="190"/>
                  </a:lnTo>
                  <a:close/>
                  <a:moveTo>
                    <a:pt x="1598" y="147"/>
                  </a:moveTo>
                  <a:lnTo>
                    <a:pt x="1598" y="147"/>
                  </a:lnTo>
                  <a:lnTo>
                    <a:pt x="1585" y="149"/>
                  </a:lnTo>
                  <a:lnTo>
                    <a:pt x="1571" y="154"/>
                  </a:lnTo>
                  <a:lnTo>
                    <a:pt x="1561" y="159"/>
                  </a:lnTo>
                  <a:lnTo>
                    <a:pt x="1550" y="169"/>
                  </a:lnTo>
                  <a:lnTo>
                    <a:pt x="1550" y="169"/>
                  </a:lnTo>
                  <a:lnTo>
                    <a:pt x="1541" y="179"/>
                  </a:lnTo>
                  <a:lnTo>
                    <a:pt x="1536" y="192"/>
                  </a:lnTo>
                  <a:lnTo>
                    <a:pt x="1533" y="205"/>
                  </a:lnTo>
                  <a:lnTo>
                    <a:pt x="1531" y="220"/>
                  </a:lnTo>
                  <a:lnTo>
                    <a:pt x="1531" y="220"/>
                  </a:lnTo>
                  <a:lnTo>
                    <a:pt x="1533" y="237"/>
                  </a:lnTo>
                  <a:lnTo>
                    <a:pt x="1536" y="250"/>
                  </a:lnTo>
                  <a:lnTo>
                    <a:pt x="1541" y="264"/>
                  </a:lnTo>
                  <a:lnTo>
                    <a:pt x="1551" y="274"/>
                  </a:lnTo>
                  <a:lnTo>
                    <a:pt x="1551" y="274"/>
                  </a:lnTo>
                  <a:lnTo>
                    <a:pt x="1561" y="284"/>
                  </a:lnTo>
                  <a:lnTo>
                    <a:pt x="1573" y="290"/>
                  </a:lnTo>
                  <a:lnTo>
                    <a:pt x="1585" y="294"/>
                  </a:lnTo>
                  <a:lnTo>
                    <a:pt x="1600" y="295"/>
                  </a:lnTo>
                  <a:lnTo>
                    <a:pt x="1600" y="295"/>
                  </a:lnTo>
                  <a:lnTo>
                    <a:pt x="1613" y="294"/>
                  </a:lnTo>
                  <a:lnTo>
                    <a:pt x="1626" y="290"/>
                  </a:lnTo>
                  <a:lnTo>
                    <a:pt x="1638" y="284"/>
                  </a:lnTo>
                  <a:lnTo>
                    <a:pt x="1648" y="275"/>
                  </a:lnTo>
                  <a:lnTo>
                    <a:pt x="1648" y="275"/>
                  </a:lnTo>
                  <a:lnTo>
                    <a:pt x="1656" y="264"/>
                  </a:lnTo>
                  <a:lnTo>
                    <a:pt x="1663" y="250"/>
                  </a:lnTo>
                  <a:lnTo>
                    <a:pt x="1666" y="237"/>
                  </a:lnTo>
                  <a:lnTo>
                    <a:pt x="1668" y="220"/>
                  </a:lnTo>
                  <a:lnTo>
                    <a:pt x="1668" y="220"/>
                  </a:lnTo>
                  <a:lnTo>
                    <a:pt x="1666" y="205"/>
                  </a:lnTo>
                  <a:lnTo>
                    <a:pt x="1663" y="192"/>
                  </a:lnTo>
                  <a:lnTo>
                    <a:pt x="1656" y="179"/>
                  </a:lnTo>
                  <a:lnTo>
                    <a:pt x="1648" y="169"/>
                  </a:lnTo>
                  <a:lnTo>
                    <a:pt x="1648" y="169"/>
                  </a:lnTo>
                  <a:lnTo>
                    <a:pt x="1638" y="159"/>
                  </a:lnTo>
                  <a:lnTo>
                    <a:pt x="1626" y="154"/>
                  </a:lnTo>
                  <a:lnTo>
                    <a:pt x="1613" y="149"/>
                  </a:lnTo>
                  <a:lnTo>
                    <a:pt x="1598" y="147"/>
                  </a:lnTo>
                  <a:lnTo>
                    <a:pt x="1598" y="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auto">
            <a:xfrm>
              <a:off x="925513" y="931863"/>
              <a:ext cx="554038" cy="61277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239" y="5"/>
                </a:cxn>
                <a:cxn ang="0">
                  <a:pos x="282" y="21"/>
                </a:cxn>
                <a:cxn ang="0">
                  <a:pos x="319" y="46"/>
                </a:cxn>
                <a:cxn ang="0">
                  <a:pos x="349" y="78"/>
                </a:cxn>
                <a:cxn ang="0">
                  <a:pos x="305" y="121"/>
                </a:cxn>
                <a:cxn ang="0">
                  <a:pos x="284" y="96"/>
                </a:cxn>
                <a:cxn ang="0">
                  <a:pos x="257" y="76"/>
                </a:cxn>
                <a:cxn ang="0">
                  <a:pos x="227" y="65"/>
                </a:cxn>
                <a:cxn ang="0">
                  <a:pos x="192" y="60"/>
                </a:cxn>
                <a:cxn ang="0">
                  <a:pos x="179" y="60"/>
                </a:cxn>
                <a:cxn ang="0">
                  <a:pos x="154" y="66"/>
                </a:cxn>
                <a:cxn ang="0">
                  <a:pos x="129" y="76"/>
                </a:cxn>
                <a:cxn ang="0">
                  <a:pos x="109" y="90"/>
                </a:cxn>
                <a:cxn ang="0">
                  <a:pos x="90" y="108"/>
                </a:cxn>
                <a:cxn ang="0">
                  <a:pos x="75" y="130"/>
                </a:cxn>
                <a:cxn ang="0">
                  <a:pos x="65" y="153"/>
                </a:cxn>
                <a:cxn ang="0">
                  <a:pos x="60" y="180"/>
                </a:cxn>
                <a:cxn ang="0">
                  <a:pos x="60" y="193"/>
                </a:cxn>
                <a:cxn ang="0">
                  <a:pos x="62" y="220"/>
                </a:cxn>
                <a:cxn ang="0">
                  <a:pos x="70" y="245"/>
                </a:cxn>
                <a:cxn ang="0">
                  <a:pos x="82" y="266"/>
                </a:cxn>
                <a:cxn ang="0">
                  <a:pos x="99" y="286"/>
                </a:cxn>
                <a:cxn ang="0">
                  <a:pos x="119" y="303"/>
                </a:cxn>
                <a:cxn ang="0">
                  <a:pos x="140" y="315"/>
                </a:cxn>
                <a:cxn ang="0">
                  <a:pos x="165" y="323"/>
                </a:cxn>
                <a:cxn ang="0">
                  <a:pos x="192" y="325"/>
                </a:cxn>
                <a:cxn ang="0">
                  <a:pos x="210" y="325"/>
                </a:cxn>
                <a:cxn ang="0">
                  <a:pos x="242" y="316"/>
                </a:cxn>
                <a:cxn ang="0">
                  <a:pos x="272" y="300"/>
                </a:cxn>
                <a:cxn ang="0">
                  <a:pos x="295" y="276"/>
                </a:cxn>
                <a:cxn ang="0">
                  <a:pos x="349" y="306"/>
                </a:cxn>
                <a:cxn ang="0">
                  <a:pos x="334" y="323"/>
                </a:cxn>
                <a:cxn ang="0">
                  <a:pos x="300" y="353"/>
                </a:cxn>
                <a:cxn ang="0">
                  <a:pos x="260" y="373"/>
                </a:cxn>
                <a:cxn ang="0">
                  <a:pos x="215" y="385"/>
                </a:cxn>
                <a:cxn ang="0">
                  <a:pos x="192" y="386"/>
                </a:cxn>
                <a:cxn ang="0">
                  <a:pos x="154" y="381"/>
                </a:cxn>
                <a:cxn ang="0">
                  <a:pos x="117" y="370"/>
                </a:cxn>
                <a:cxn ang="0">
                  <a:pos x="85" y="353"/>
                </a:cxn>
                <a:cxn ang="0">
                  <a:pos x="55" y="330"/>
                </a:cxn>
                <a:cxn ang="0">
                  <a:pos x="32" y="300"/>
                </a:cxn>
                <a:cxn ang="0">
                  <a:pos x="15" y="268"/>
                </a:cxn>
                <a:cxn ang="0">
                  <a:pos x="4" y="231"/>
                </a:cxn>
                <a:cxn ang="0">
                  <a:pos x="0" y="193"/>
                </a:cxn>
                <a:cxn ang="0">
                  <a:pos x="0" y="173"/>
                </a:cxn>
                <a:cxn ang="0">
                  <a:pos x="9" y="135"/>
                </a:cxn>
                <a:cxn ang="0">
                  <a:pos x="24" y="101"/>
                </a:cxn>
                <a:cxn ang="0">
                  <a:pos x="44" y="70"/>
                </a:cxn>
                <a:cxn ang="0">
                  <a:pos x="70" y="43"/>
                </a:cxn>
                <a:cxn ang="0">
                  <a:pos x="100" y="23"/>
                </a:cxn>
                <a:cxn ang="0">
                  <a:pos x="135" y="8"/>
                </a:cxn>
                <a:cxn ang="0">
                  <a:pos x="172" y="1"/>
                </a:cxn>
                <a:cxn ang="0">
                  <a:pos x="192" y="0"/>
                </a:cxn>
              </a:cxnLst>
              <a:rect l="0" t="0" r="r" b="b"/>
              <a:pathLst>
                <a:path w="349" h="386">
                  <a:moveTo>
                    <a:pt x="192" y="0"/>
                  </a:moveTo>
                  <a:lnTo>
                    <a:pt x="192" y="0"/>
                  </a:lnTo>
                  <a:lnTo>
                    <a:pt x="215" y="1"/>
                  </a:lnTo>
                  <a:lnTo>
                    <a:pt x="239" y="5"/>
                  </a:lnTo>
                  <a:lnTo>
                    <a:pt x="260" y="11"/>
                  </a:lnTo>
                  <a:lnTo>
                    <a:pt x="282" y="21"/>
                  </a:lnTo>
                  <a:lnTo>
                    <a:pt x="300" y="33"/>
                  </a:lnTo>
                  <a:lnTo>
                    <a:pt x="319" y="46"/>
                  </a:lnTo>
                  <a:lnTo>
                    <a:pt x="334" y="61"/>
                  </a:lnTo>
                  <a:lnTo>
                    <a:pt x="349" y="78"/>
                  </a:lnTo>
                  <a:lnTo>
                    <a:pt x="305" y="121"/>
                  </a:lnTo>
                  <a:lnTo>
                    <a:pt x="305" y="121"/>
                  </a:lnTo>
                  <a:lnTo>
                    <a:pt x="295" y="108"/>
                  </a:lnTo>
                  <a:lnTo>
                    <a:pt x="284" y="96"/>
                  </a:lnTo>
                  <a:lnTo>
                    <a:pt x="272" y="86"/>
                  </a:lnTo>
                  <a:lnTo>
                    <a:pt x="257" y="76"/>
                  </a:lnTo>
                  <a:lnTo>
                    <a:pt x="242" y="70"/>
                  </a:lnTo>
                  <a:lnTo>
                    <a:pt x="227" y="65"/>
                  </a:lnTo>
                  <a:lnTo>
                    <a:pt x="210" y="61"/>
                  </a:lnTo>
                  <a:lnTo>
                    <a:pt x="192" y="60"/>
                  </a:lnTo>
                  <a:lnTo>
                    <a:pt x="192" y="60"/>
                  </a:lnTo>
                  <a:lnTo>
                    <a:pt x="179" y="60"/>
                  </a:lnTo>
                  <a:lnTo>
                    <a:pt x="165" y="63"/>
                  </a:lnTo>
                  <a:lnTo>
                    <a:pt x="154" y="66"/>
                  </a:lnTo>
                  <a:lnTo>
                    <a:pt x="140" y="70"/>
                  </a:lnTo>
                  <a:lnTo>
                    <a:pt x="129" y="76"/>
                  </a:lnTo>
                  <a:lnTo>
                    <a:pt x="119" y="83"/>
                  </a:lnTo>
                  <a:lnTo>
                    <a:pt x="109" y="90"/>
                  </a:lnTo>
                  <a:lnTo>
                    <a:pt x="99" y="98"/>
                  </a:lnTo>
                  <a:lnTo>
                    <a:pt x="90" y="108"/>
                  </a:lnTo>
                  <a:lnTo>
                    <a:pt x="82" y="118"/>
                  </a:lnTo>
                  <a:lnTo>
                    <a:pt x="75" y="130"/>
                  </a:lnTo>
                  <a:lnTo>
                    <a:pt x="70" y="141"/>
                  </a:lnTo>
                  <a:lnTo>
                    <a:pt x="65" y="153"/>
                  </a:lnTo>
                  <a:lnTo>
                    <a:pt x="62" y="166"/>
                  </a:lnTo>
                  <a:lnTo>
                    <a:pt x="60" y="180"/>
                  </a:lnTo>
                  <a:lnTo>
                    <a:pt x="60" y="193"/>
                  </a:lnTo>
                  <a:lnTo>
                    <a:pt x="60" y="193"/>
                  </a:lnTo>
                  <a:lnTo>
                    <a:pt x="60" y="206"/>
                  </a:lnTo>
                  <a:lnTo>
                    <a:pt x="62" y="220"/>
                  </a:lnTo>
                  <a:lnTo>
                    <a:pt x="65" y="231"/>
                  </a:lnTo>
                  <a:lnTo>
                    <a:pt x="70" y="245"/>
                  </a:lnTo>
                  <a:lnTo>
                    <a:pt x="75" y="256"/>
                  </a:lnTo>
                  <a:lnTo>
                    <a:pt x="82" y="266"/>
                  </a:lnTo>
                  <a:lnTo>
                    <a:pt x="90" y="276"/>
                  </a:lnTo>
                  <a:lnTo>
                    <a:pt x="99" y="286"/>
                  </a:lnTo>
                  <a:lnTo>
                    <a:pt x="109" y="295"/>
                  </a:lnTo>
                  <a:lnTo>
                    <a:pt x="119" y="303"/>
                  </a:lnTo>
                  <a:lnTo>
                    <a:pt x="129" y="310"/>
                  </a:lnTo>
                  <a:lnTo>
                    <a:pt x="140" y="315"/>
                  </a:lnTo>
                  <a:lnTo>
                    <a:pt x="154" y="320"/>
                  </a:lnTo>
                  <a:lnTo>
                    <a:pt x="165" y="323"/>
                  </a:lnTo>
                  <a:lnTo>
                    <a:pt x="179" y="325"/>
                  </a:lnTo>
                  <a:lnTo>
                    <a:pt x="192" y="325"/>
                  </a:lnTo>
                  <a:lnTo>
                    <a:pt x="192" y="325"/>
                  </a:lnTo>
                  <a:lnTo>
                    <a:pt x="210" y="325"/>
                  </a:lnTo>
                  <a:lnTo>
                    <a:pt x="227" y="321"/>
                  </a:lnTo>
                  <a:lnTo>
                    <a:pt x="242" y="316"/>
                  </a:lnTo>
                  <a:lnTo>
                    <a:pt x="257" y="308"/>
                  </a:lnTo>
                  <a:lnTo>
                    <a:pt x="272" y="300"/>
                  </a:lnTo>
                  <a:lnTo>
                    <a:pt x="284" y="288"/>
                  </a:lnTo>
                  <a:lnTo>
                    <a:pt x="295" y="276"/>
                  </a:lnTo>
                  <a:lnTo>
                    <a:pt x="305" y="263"/>
                  </a:lnTo>
                  <a:lnTo>
                    <a:pt x="349" y="306"/>
                  </a:lnTo>
                  <a:lnTo>
                    <a:pt x="349" y="306"/>
                  </a:lnTo>
                  <a:lnTo>
                    <a:pt x="334" y="323"/>
                  </a:lnTo>
                  <a:lnTo>
                    <a:pt x="319" y="340"/>
                  </a:lnTo>
                  <a:lnTo>
                    <a:pt x="300" y="353"/>
                  </a:lnTo>
                  <a:lnTo>
                    <a:pt x="282" y="365"/>
                  </a:lnTo>
                  <a:lnTo>
                    <a:pt x="260" y="373"/>
                  </a:lnTo>
                  <a:lnTo>
                    <a:pt x="239" y="380"/>
                  </a:lnTo>
                  <a:lnTo>
                    <a:pt x="215" y="385"/>
                  </a:lnTo>
                  <a:lnTo>
                    <a:pt x="192" y="386"/>
                  </a:lnTo>
                  <a:lnTo>
                    <a:pt x="192" y="386"/>
                  </a:lnTo>
                  <a:lnTo>
                    <a:pt x="172" y="385"/>
                  </a:lnTo>
                  <a:lnTo>
                    <a:pt x="154" y="381"/>
                  </a:lnTo>
                  <a:lnTo>
                    <a:pt x="135" y="376"/>
                  </a:lnTo>
                  <a:lnTo>
                    <a:pt x="117" y="370"/>
                  </a:lnTo>
                  <a:lnTo>
                    <a:pt x="100" y="363"/>
                  </a:lnTo>
                  <a:lnTo>
                    <a:pt x="85" y="353"/>
                  </a:lnTo>
                  <a:lnTo>
                    <a:pt x="70" y="341"/>
                  </a:lnTo>
                  <a:lnTo>
                    <a:pt x="55" y="330"/>
                  </a:lnTo>
                  <a:lnTo>
                    <a:pt x="44" y="315"/>
                  </a:lnTo>
                  <a:lnTo>
                    <a:pt x="32" y="300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9" y="250"/>
                  </a:lnTo>
                  <a:lnTo>
                    <a:pt x="4" y="231"/>
                  </a:lnTo>
                  <a:lnTo>
                    <a:pt x="0" y="21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73"/>
                  </a:lnTo>
                  <a:lnTo>
                    <a:pt x="4" y="153"/>
                  </a:lnTo>
                  <a:lnTo>
                    <a:pt x="9" y="135"/>
                  </a:lnTo>
                  <a:lnTo>
                    <a:pt x="15" y="118"/>
                  </a:lnTo>
                  <a:lnTo>
                    <a:pt x="24" y="101"/>
                  </a:lnTo>
                  <a:lnTo>
                    <a:pt x="32" y="85"/>
                  </a:lnTo>
                  <a:lnTo>
                    <a:pt x="44" y="70"/>
                  </a:lnTo>
                  <a:lnTo>
                    <a:pt x="55" y="56"/>
                  </a:lnTo>
                  <a:lnTo>
                    <a:pt x="70" y="43"/>
                  </a:lnTo>
                  <a:lnTo>
                    <a:pt x="85" y="33"/>
                  </a:lnTo>
                  <a:lnTo>
                    <a:pt x="100" y="23"/>
                  </a:lnTo>
                  <a:lnTo>
                    <a:pt x="117" y="15"/>
                  </a:lnTo>
                  <a:lnTo>
                    <a:pt x="135" y="8"/>
                  </a:lnTo>
                  <a:lnTo>
                    <a:pt x="154" y="3"/>
                  </a:lnTo>
                  <a:lnTo>
                    <a:pt x="172" y="1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 noEditPoints="1"/>
            </p:cNvSpPr>
            <p:nvPr userDrawn="1"/>
          </p:nvSpPr>
          <p:spPr bwMode="auto">
            <a:xfrm>
              <a:off x="1987550" y="1495425"/>
              <a:ext cx="2743200" cy="207963"/>
            </a:xfrm>
            <a:custGeom>
              <a:avLst/>
              <a:gdLst/>
              <a:ahLst/>
              <a:cxnLst>
                <a:cxn ang="0">
                  <a:pos x="48" y="26"/>
                </a:cxn>
                <a:cxn ang="0">
                  <a:pos x="31" y="25"/>
                </a:cxn>
                <a:cxn ang="0">
                  <a:pos x="30" y="33"/>
                </a:cxn>
                <a:cxn ang="0">
                  <a:pos x="65" y="66"/>
                </a:cxn>
                <a:cxn ang="0">
                  <a:pos x="76" y="88"/>
                </a:cxn>
                <a:cxn ang="0">
                  <a:pos x="71" y="115"/>
                </a:cxn>
                <a:cxn ang="0">
                  <a:pos x="48" y="130"/>
                </a:cxn>
                <a:cxn ang="0">
                  <a:pos x="16" y="125"/>
                </a:cxn>
                <a:cxn ang="0">
                  <a:pos x="25" y="98"/>
                </a:cxn>
                <a:cxn ang="0">
                  <a:pos x="46" y="108"/>
                </a:cxn>
                <a:cxn ang="0">
                  <a:pos x="55" y="96"/>
                </a:cxn>
                <a:cxn ang="0">
                  <a:pos x="38" y="75"/>
                </a:cxn>
                <a:cxn ang="0">
                  <a:pos x="5" y="31"/>
                </a:cxn>
                <a:cxn ang="0">
                  <a:pos x="15" y="10"/>
                </a:cxn>
                <a:cxn ang="0">
                  <a:pos x="40" y="0"/>
                </a:cxn>
                <a:cxn ang="0">
                  <a:pos x="66" y="10"/>
                </a:cxn>
                <a:cxn ang="0">
                  <a:pos x="876" y="3"/>
                </a:cxn>
                <a:cxn ang="0">
                  <a:pos x="853" y="128"/>
                </a:cxn>
                <a:cxn ang="0">
                  <a:pos x="798" y="3"/>
                </a:cxn>
                <a:cxn ang="0">
                  <a:pos x="363" y="3"/>
                </a:cxn>
                <a:cxn ang="0">
                  <a:pos x="265" y="3"/>
                </a:cxn>
                <a:cxn ang="0">
                  <a:pos x="595" y="26"/>
                </a:cxn>
                <a:cxn ang="0">
                  <a:pos x="576" y="25"/>
                </a:cxn>
                <a:cxn ang="0">
                  <a:pos x="575" y="33"/>
                </a:cxn>
                <a:cxn ang="0">
                  <a:pos x="610" y="66"/>
                </a:cxn>
                <a:cxn ang="0">
                  <a:pos x="623" y="88"/>
                </a:cxn>
                <a:cxn ang="0">
                  <a:pos x="616" y="115"/>
                </a:cxn>
                <a:cxn ang="0">
                  <a:pos x="593" y="130"/>
                </a:cxn>
                <a:cxn ang="0">
                  <a:pos x="561" y="125"/>
                </a:cxn>
                <a:cxn ang="0">
                  <a:pos x="570" y="98"/>
                </a:cxn>
                <a:cxn ang="0">
                  <a:pos x="591" y="108"/>
                </a:cxn>
                <a:cxn ang="0">
                  <a:pos x="600" y="96"/>
                </a:cxn>
                <a:cxn ang="0">
                  <a:pos x="583" y="75"/>
                </a:cxn>
                <a:cxn ang="0">
                  <a:pos x="550" y="31"/>
                </a:cxn>
                <a:cxn ang="0">
                  <a:pos x="560" y="10"/>
                </a:cxn>
                <a:cxn ang="0">
                  <a:pos x="585" y="0"/>
                </a:cxn>
                <a:cxn ang="0">
                  <a:pos x="611" y="10"/>
                </a:cxn>
                <a:cxn ang="0">
                  <a:pos x="1135" y="26"/>
                </a:cxn>
                <a:cxn ang="0">
                  <a:pos x="1090" y="71"/>
                </a:cxn>
                <a:cxn ang="0">
                  <a:pos x="1066" y="3"/>
                </a:cxn>
                <a:cxn ang="0">
                  <a:pos x="1446" y="3"/>
                </a:cxn>
                <a:cxn ang="0">
                  <a:pos x="1383" y="128"/>
                </a:cxn>
                <a:cxn ang="0">
                  <a:pos x="1725" y="20"/>
                </a:cxn>
                <a:cxn ang="0">
                  <a:pos x="1693" y="23"/>
                </a:cxn>
                <a:cxn ang="0">
                  <a:pos x="1681" y="25"/>
                </a:cxn>
                <a:cxn ang="0">
                  <a:pos x="1680" y="36"/>
                </a:cxn>
                <a:cxn ang="0">
                  <a:pos x="1715" y="66"/>
                </a:cxn>
                <a:cxn ang="0">
                  <a:pos x="1728" y="95"/>
                </a:cxn>
                <a:cxn ang="0">
                  <a:pos x="1716" y="121"/>
                </a:cxn>
                <a:cxn ang="0">
                  <a:pos x="1690" y="131"/>
                </a:cxn>
                <a:cxn ang="0">
                  <a:pos x="1656" y="116"/>
                </a:cxn>
                <a:cxn ang="0">
                  <a:pos x="1678" y="105"/>
                </a:cxn>
                <a:cxn ang="0">
                  <a:pos x="1700" y="105"/>
                </a:cxn>
                <a:cxn ang="0">
                  <a:pos x="1703" y="91"/>
                </a:cxn>
                <a:cxn ang="0">
                  <a:pos x="1670" y="60"/>
                </a:cxn>
                <a:cxn ang="0">
                  <a:pos x="1655" y="31"/>
                </a:cxn>
                <a:cxn ang="0">
                  <a:pos x="1665" y="10"/>
                </a:cxn>
                <a:cxn ang="0">
                  <a:pos x="1690" y="0"/>
                </a:cxn>
                <a:cxn ang="0">
                  <a:pos x="1725" y="20"/>
                </a:cxn>
              </a:cxnLst>
              <a:rect l="0" t="0" r="r" b="b"/>
              <a:pathLst>
                <a:path w="1728" h="131">
                  <a:moveTo>
                    <a:pt x="76" y="20"/>
                  </a:moveTo>
                  <a:lnTo>
                    <a:pt x="58" y="35"/>
                  </a:lnTo>
                  <a:lnTo>
                    <a:pt x="58" y="35"/>
                  </a:lnTo>
                  <a:lnTo>
                    <a:pt x="53" y="30"/>
                  </a:lnTo>
                  <a:lnTo>
                    <a:pt x="48" y="26"/>
                  </a:lnTo>
                  <a:lnTo>
                    <a:pt x="45" y="2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0" y="33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71" y="75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6" y="88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78" y="103"/>
                  </a:lnTo>
                  <a:lnTo>
                    <a:pt x="75" y="110"/>
                  </a:lnTo>
                  <a:lnTo>
                    <a:pt x="71" y="115"/>
                  </a:lnTo>
                  <a:lnTo>
                    <a:pt x="68" y="121"/>
                  </a:lnTo>
                  <a:lnTo>
                    <a:pt x="68" y="121"/>
                  </a:lnTo>
                  <a:lnTo>
                    <a:pt x="61" y="125"/>
                  </a:lnTo>
                  <a:lnTo>
                    <a:pt x="55" y="128"/>
                  </a:lnTo>
                  <a:lnTo>
                    <a:pt x="48" y="130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26" y="130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6" y="116"/>
                  </a:lnTo>
                  <a:lnTo>
                    <a:pt x="0" y="103"/>
                  </a:lnTo>
                  <a:lnTo>
                    <a:pt x="20" y="91"/>
                  </a:lnTo>
                  <a:lnTo>
                    <a:pt x="20" y="91"/>
                  </a:lnTo>
                  <a:lnTo>
                    <a:pt x="25" y="98"/>
                  </a:lnTo>
                  <a:lnTo>
                    <a:pt x="30" y="105"/>
                  </a:lnTo>
                  <a:lnTo>
                    <a:pt x="35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6" y="108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53" y="101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3" y="91"/>
                  </a:lnTo>
                  <a:lnTo>
                    <a:pt x="51" y="88"/>
                  </a:lnTo>
                  <a:lnTo>
                    <a:pt x="51" y="88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21" y="6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6" y="4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6" y="25"/>
                  </a:lnTo>
                  <a:lnTo>
                    <a:pt x="8" y="20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20" y="5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8" y="1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66" y="10"/>
                  </a:lnTo>
                  <a:lnTo>
                    <a:pt x="76" y="20"/>
                  </a:lnTo>
                  <a:lnTo>
                    <a:pt x="76" y="20"/>
                  </a:lnTo>
                  <a:close/>
                  <a:moveTo>
                    <a:pt x="798" y="3"/>
                  </a:moveTo>
                  <a:lnTo>
                    <a:pt x="806" y="3"/>
                  </a:lnTo>
                  <a:lnTo>
                    <a:pt x="876" y="3"/>
                  </a:lnTo>
                  <a:lnTo>
                    <a:pt x="885" y="3"/>
                  </a:lnTo>
                  <a:lnTo>
                    <a:pt x="885" y="26"/>
                  </a:lnTo>
                  <a:lnTo>
                    <a:pt x="876" y="26"/>
                  </a:lnTo>
                  <a:lnTo>
                    <a:pt x="853" y="26"/>
                  </a:lnTo>
                  <a:lnTo>
                    <a:pt x="853" y="128"/>
                  </a:lnTo>
                  <a:lnTo>
                    <a:pt x="830" y="128"/>
                  </a:lnTo>
                  <a:lnTo>
                    <a:pt x="830" y="26"/>
                  </a:lnTo>
                  <a:lnTo>
                    <a:pt x="806" y="26"/>
                  </a:lnTo>
                  <a:lnTo>
                    <a:pt x="798" y="26"/>
                  </a:lnTo>
                  <a:lnTo>
                    <a:pt x="798" y="3"/>
                  </a:lnTo>
                  <a:close/>
                  <a:moveTo>
                    <a:pt x="265" y="3"/>
                  </a:moveTo>
                  <a:lnTo>
                    <a:pt x="290" y="3"/>
                  </a:lnTo>
                  <a:lnTo>
                    <a:pt x="313" y="48"/>
                  </a:lnTo>
                  <a:lnTo>
                    <a:pt x="336" y="3"/>
                  </a:lnTo>
                  <a:lnTo>
                    <a:pt x="363" y="3"/>
                  </a:lnTo>
                  <a:lnTo>
                    <a:pt x="326" y="73"/>
                  </a:lnTo>
                  <a:lnTo>
                    <a:pt x="326" y="128"/>
                  </a:lnTo>
                  <a:lnTo>
                    <a:pt x="301" y="128"/>
                  </a:lnTo>
                  <a:lnTo>
                    <a:pt x="301" y="73"/>
                  </a:lnTo>
                  <a:lnTo>
                    <a:pt x="265" y="3"/>
                  </a:lnTo>
                  <a:close/>
                  <a:moveTo>
                    <a:pt x="621" y="20"/>
                  </a:moveTo>
                  <a:lnTo>
                    <a:pt x="603" y="35"/>
                  </a:lnTo>
                  <a:lnTo>
                    <a:pt x="603" y="35"/>
                  </a:lnTo>
                  <a:lnTo>
                    <a:pt x="598" y="30"/>
                  </a:lnTo>
                  <a:lnTo>
                    <a:pt x="595" y="26"/>
                  </a:lnTo>
                  <a:lnTo>
                    <a:pt x="590" y="23"/>
                  </a:lnTo>
                  <a:lnTo>
                    <a:pt x="585" y="23"/>
                  </a:lnTo>
                  <a:lnTo>
                    <a:pt x="585" y="23"/>
                  </a:lnTo>
                  <a:lnTo>
                    <a:pt x="580" y="23"/>
                  </a:lnTo>
                  <a:lnTo>
                    <a:pt x="576" y="25"/>
                  </a:lnTo>
                  <a:lnTo>
                    <a:pt x="576" y="25"/>
                  </a:lnTo>
                  <a:lnTo>
                    <a:pt x="575" y="28"/>
                  </a:lnTo>
                  <a:lnTo>
                    <a:pt x="573" y="31"/>
                  </a:lnTo>
                  <a:lnTo>
                    <a:pt x="573" y="31"/>
                  </a:lnTo>
                  <a:lnTo>
                    <a:pt x="575" y="33"/>
                  </a:lnTo>
                  <a:lnTo>
                    <a:pt x="576" y="36"/>
                  </a:lnTo>
                  <a:lnTo>
                    <a:pt x="576" y="36"/>
                  </a:lnTo>
                  <a:lnTo>
                    <a:pt x="593" y="53"/>
                  </a:lnTo>
                  <a:lnTo>
                    <a:pt x="593" y="53"/>
                  </a:lnTo>
                  <a:lnTo>
                    <a:pt x="610" y="66"/>
                  </a:lnTo>
                  <a:lnTo>
                    <a:pt x="610" y="66"/>
                  </a:lnTo>
                  <a:lnTo>
                    <a:pt x="616" y="75"/>
                  </a:lnTo>
                  <a:lnTo>
                    <a:pt x="620" y="81"/>
                  </a:lnTo>
                  <a:lnTo>
                    <a:pt x="620" y="81"/>
                  </a:lnTo>
                  <a:lnTo>
                    <a:pt x="623" y="88"/>
                  </a:lnTo>
                  <a:lnTo>
                    <a:pt x="623" y="95"/>
                  </a:lnTo>
                  <a:lnTo>
                    <a:pt x="623" y="95"/>
                  </a:lnTo>
                  <a:lnTo>
                    <a:pt x="623" y="103"/>
                  </a:lnTo>
                  <a:lnTo>
                    <a:pt x="620" y="110"/>
                  </a:lnTo>
                  <a:lnTo>
                    <a:pt x="616" y="115"/>
                  </a:lnTo>
                  <a:lnTo>
                    <a:pt x="613" y="121"/>
                  </a:lnTo>
                  <a:lnTo>
                    <a:pt x="613" y="121"/>
                  </a:lnTo>
                  <a:lnTo>
                    <a:pt x="606" y="125"/>
                  </a:lnTo>
                  <a:lnTo>
                    <a:pt x="600" y="128"/>
                  </a:lnTo>
                  <a:lnTo>
                    <a:pt x="593" y="130"/>
                  </a:lnTo>
                  <a:lnTo>
                    <a:pt x="585" y="131"/>
                  </a:lnTo>
                  <a:lnTo>
                    <a:pt x="585" y="131"/>
                  </a:lnTo>
                  <a:lnTo>
                    <a:pt x="573" y="130"/>
                  </a:lnTo>
                  <a:lnTo>
                    <a:pt x="561" y="125"/>
                  </a:lnTo>
                  <a:lnTo>
                    <a:pt x="561" y="125"/>
                  </a:lnTo>
                  <a:lnTo>
                    <a:pt x="553" y="116"/>
                  </a:lnTo>
                  <a:lnTo>
                    <a:pt x="545" y="103"/>
                  </a:lnTo>
                  <a:lnTo>
                    <a:pt x="565" y="91"/>
                  </a:lnTo>
                  <a:lnTo>
                    <a:pt x="565" y="91"/>
                  </a:lnTo>
                  <a:lnTo>
                    <a:pt x="570" y="98"/>
                  </a:lnTo>
                  <a:lnTo>
                    <a:pt x="575" y="105"/>
                  </a:lnTo>
                  <a:lnTo>
                    <a:pt x="580" y="106"/>
                  </a:lnTo>
                  <a:lnTo>
                    <a:pt x="585" y="108"/>
                  </a:lnTo>
                  <a:lnTo>
                    <a:pt x="585" y="108"/>
                  </a:lnTo>
                  <a:lnTo>
                    <a:pt x="591" y="108"/>
                  </a:lnTo>
                  <a:lnTo>
                    <a:pt x="596" y="105"/>
                  </a:lnTo>
                  <a:lnTo>
                    <a:pt x="596" y="105"/>
                  </a:lnTo>
                  <a:lnTo>
                    <a:pt x="598" y="101"/>
                  </a:lnTo>
                  <a:lnTo>
                    <a:pt x="600" y="96"/>
                  </a:lnTo>
                  <a:lnTo>
                    <a:pt x="600" y="96"/>
                  </a:lnTo>
                  <a:lnTo>
                    <a:pt x="600" y="91"/>
                  </a:lnTo>
                  <a:lnTo>
                    <a:pt x="596" y="88"/>
                  </a:lnTo>
                  <a:lnTo>
                    <a:pt x="596" y="88"/>
                  </a:lnTo>
                  <a:lnTo>
                    <a:pt x="583" y="75"/>
                  </a:lnTo>
                  <a:lnTo>
                    <a:pt x="583" y="75"/>
                  </a:lnTo>
                  <a:lnTo>
                    <a:pt x="566" y="60"/>
                  </a:lnTo>
                  <a:lnTo>
                    <a:pt x="556" y="50"/>
                  </a:lnTo>
                  <a:lnTo>
                    <a:pt x="556" y="50"/>
                  </a:lnTo>
                  <a:lnTo>
                    <a:pt x="551" y="40"/>
                  </a:lnTo>
                  <a:lnTo>
                    <a:pt x="550" y="31"/>
                  </a:lnTo>
                  <a:lnTo>
                    <a:pt x="550" y="31"/>
                  </a:lnTo>
                  <a:lnTo>
                    <a:pt x="551" y="25"/>
                  </a:lnTo>
                  <a:lnTo>
                    <a:pt x="553" y="20"/>
                  </a:lnTo>
                  <a:lnTo>
                    <a:pt x="556" y="13"/>
                  </a:lnTo>
                  <a:lnTo>
                    <a:pt x="560" y="10"/>
                  </a:lnTo>
                  <a:lnTo>
                    <a:pt x="560" y="10"/>
                  </a:lnTo>
                  <a:lnTo>
                    <a:pt x="566" y="5"/>
                  </a:lnTo>
                  <a:lnTo>
                    <a:pt x="571" y="1"/>
                  </a:lnTo>
                  <a:lnTo>
                    <a:pt x="578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95" y="1"/>
                  </a:lnTo>
                  <a:lnTo>
                    <a:pt x="603" y="5"/>
                  </a:lnTo>
                  <a:lnTo>
                    <a:pt x="603" y="5"/>
                  </a:lnTo>
                  <a:lnTo>
                    <a:pt x="611" y="10"/>
                  </a:lnTo>
                  <a:lnTo>
                    <a:pt x="621" y="20"/>
                  </a:lnTo>
                  <a:lnTo>
                    <a:pt x="621" y="20"/>
                  </a:lnTo>
                  <a:close/>
                  <a:moveTo>
                    <a:pt x="1066" y="3"/>
                  </a:moveTo>
                  <a:lnTo>
                    <a:pt x="1135" y="3"/>
                  </a:lnTo>
                  <a:lnTo>
                    <a:pt x="1135" y="26"/>
                  </a:lnTo>
                  <a:lnTo>
                    <a:pt x="1090" y="26"/>
                  </a:lnTo>
                  <a:lnTo>
                    <a:pt x="1090" y="48"/>
                  </a:lnTo>
                  <a:lnTo>
                    <a:pt x="1135" y="48"/>
                  </a:lnTo>
                  <a:lnTo>
                    <a:pt x="1135" y="71"/>
                  </a:lnTo>
                  <a:lnTo>
                    <a:pt x="1090" y="71"/>
                  </a:lnTo>
                  <a:lnTo>
                    <a:pt x="1090" y="105"/>
                  </a:lnTo>
                  <a:lnTo>
                    <a:pt x="1135" y="105"/>
                  </a:lnTo>
                  <a:lnTo>
                    <a:pt x="1135" y="128"/>
                  </a:lnTo>
                  <a:lnTo>
                    <a:pt x="1066" y="128"/>
                  </a:lnTo>
                  <a:lnTo>
                    <a:pt x="1066" y="3"/>
                  </a:lnTo>
                  <a:close/>
                  <a:moveTo>
                    <a:pt x="1341" y="3"/>
                  </a:moveTo>
                  <a:lnTo>
                    <a:pt x="1365" y="3"/>
                  </a:lnTo>
                  <a:lnTo>
                    <a:pt x="1395" y="90"/>
                  </a:lnTo>
                  <a:lnTo>
                    <a:pt x="1423" y="3"/>
                  </a:lnTo>
                  <a:lnTo>
                    <a:pt x="1446" y="3"/>
                  </a:lnTo>
                  <a:lnTo>
                    <a:pt x="1466" y="128"/>
                  </a:lnTo>
                  <a:lnTo>
                    <a:pt x="1445" y="128"/>
                  </a:lnTo>
                  <a:lnTo>
                    <a:pt x="1431" y="48"/>
                  </a:lnTo>
                  <a:lnTo>
                    <a:pt x="1405" y="128"/>
                  </a:lnTo>
                  <a:lnTo>
                    <a:pt x="1383" y="128"/>
                  </a:lnTo>
                  <a:lnTo>
                    <a:pt x="1356" y="48"/>
                  </a:lnTo>
                  <a:lnTo>
                    <a:pt x="1343" y="128"/>
                  </a:lnTo>
                  <a:lnTo>
                    <a:pt x="1320" y="128"/>
                  </a:lnTo>
                  <a:lnTo>
                    <a:pt x="1341" y="3"/>
                  </a:lnTo>
                  <a:close/>
                  <a:moveTo>
                    <a:pt x="1725" y="20"/>
                  </a:moveTo>
                  <a:lnTo>
                    <a:pt x="1708" y="35"/>
                  </a:lnTo>
                  <a:lnTo>
                    <a:pt x="1708" y="35"/>
                  </a:lnTo>
                  <a:lnTo>
                    <a:pt x="1703" y="30"/>
                  </a:lnTo>
                  <a:lnTo>
                    <a:pt x="1698" y="26"/>
                  </a:lnTo>
                  <a:lnTo>
                    <a:pt x="1693" y="23"/>
                  </a:lnTo>
                  <a:lnTo>
                    <a:pt x="1688" y="23"/>
                  </a:lnTo>
                  <a:lnTo>
                    <a:pt x="1688" y="23"/>
                  </a:lnTo>
                  <a:lnTo>
                    <a:pt x="1685" y="23"/>
                  </a:lnTo>
                  <a:lnTo>
                    <a:pt x="1681" y="25"/>
                  </a:lnTo>
                  <a:lnTo>
                    <a:pt x="1681" y="25"/>
                  </a:lnTo>
                  <a:lnTo>
                    <a:pt x="1680" y="28"/>
                  </a:lnTo>
                  <a:lnTo>
                    <a:pt x="1678" y="31"/>
                  </a:lnTo>
                  <a:lnTo>
                    <a:pt x="1678" y="31"/>
                  </a:lnTo>
                  <a:lnTo>
                    <a:pt x="1678" y="33"/>
                  </a:lnTo>
                  <a:lnTo>
                    <a:pt x="1680" y="36"/>
                  </a:lnTo>
                  <a:lnTo>
                    <a:pt x="1680" y="36"/>
                  </a:lnTo>
                  <a:lnTo>
                    <a:pt x="1698" y="53"/>
                  </a:lnTo>
                  <a:lnTo>
                    <a:pt x="1698" y="53"/>
                  </a:lnTo>
                  <a:lnTo>
                    <a:pt x="1715" y="66"/>
                  </a:lnTo>
                  <a:lnTo>
                    <a:pt x="1715" y="66"/>
                  </a:lnTo>
                  <a:lnTo>
                    <a:pt x="1720" y="75"/>
                  </a:lnTo>
                  <a:lnTo>
                    <a:pt x="1725" y="81"/>
                  </a:lnTo>
                  <a:lnTo>
                    <a:pt x="1725" y="81"/>
                  </a:lnTo>
                  <a:lnTo>
                    <a:pt x="1726" y="88"/>
                  </a:lnTo>
                  <a:lnTo>
                    <a:pt x="1728" y="95"/>
                  </a:lnTo>
                  <a:lnTo>
                    <a:pt x="1728" y="95"/>
                  </a:lnTo>
                  <a:lnTo>
                    <a:pt x="1726" y="103"/>
                  </a:lnTo>
                  <a:lnTo>
                    <a:pt x="1725" y="110"/>
                  </a:lnTo>
                  <a:lnTo>
                    <a:pt x="1721" y="115"/>
                  </a:lnTo>
                  <a:lnTo>
                    <a:pt x="1716" y="121"/>
                  </a:lnTo>
                  <a:lnTo>
                    <a:pt x="1716" y="121"/>
                  </a:lnTo>
                  <a:lnTo>
                    <a:pt x="1711" y="125"/>
                  </a:lnTo>
                  <a:lnTo>
                    <a:pt x="1705" y="128"/>
                  </a:lnTo>
                  <a:lnTo>
                    <a:pt x="1698" y="130"/>
                  </a:lnTo>
                  <a:lnTo>
                    <a:pt x="1690" y="131"/>
                  </a:lnTo>
                  <a:lnTo>
                    <a:pt x="1690" y="131"/>
                  </a:lnTo>
                  <a:lnTo>
                    <a:pt x="1676" y="130"/>
                  </a:lnTo>
                  <a:lnTo>
                    <a:pt x="1666" y="125"/>
                  </a:lnTo>
                  <a:lnTo>
                    <a:pt x="1666" y="125"/>
                  </a:lnTo>
                  <a:lnTo>
                    <a:pt x="1656" y="116"/>
                  </a:lnTo>
                  <a:lnTo>
                    <a:pt x="1650" y="103"/>
                  </a:lnTo>
                  <a:lnTo>
                    <a:pt x="1670" y="91"/>
                  </a:lnTo>
                  <a:lnTo>
                    <a:pt x="1670" y="91"/>
                  </a:lnTo>
                  <a:lnTo>
                    <a:pt x="1673" y="98"/>
                  </a:lnTo>
                  <a:lnTo>
                    <a:pt x="1678" y="105"/>
                  </a:lnTo>
                  <a:lnTo>
                    <a:pt x="1685" y="106"/>
                  </a:lnTo>
                  <a:lnTo>
                    <a:pt x="1690" y="108"/>
                  </a:lnTo>
                  <a:lnTo>
                    <a:pt x="1690" y="108"/>
                  </a:lnTo>
                  <a:lnTo>
                    <a:pt x="1695" y="108"/>
                  </a:lnTo>
                  <a:lnTo>
                    <a:pt x="1700" y="105"/>
                  </a:lnTo>
                  <a:lnTo>
                    <a:pt x="1700" y="105"/>
                  </a:lnTo>
                  <a:lnTo>
                    <a:pt x="1703" y="101"/>
                  </a:lnTo>
                  <a:lnTo>
                    <a:pt x="1705" y="96"/>
                  </a:lnTo>
                  <a:lnTo>
                    <a:pt x="1705" y="96"/>
                  </a:lnTo>
                  <a:lnTo>
                    <a:pt x="1703" y="91"/>
                  </a:lnTo>
                  <a:lnTo>
                    <a:pt x="1701" y="88"/>
                  </a:lnTo>
                  <a:lnTo>
                    <a:pt x="1701" y="88"/>
                  </a:lnTo>
                  <a:lnTo>
                    <a:pt x="1688" y="75"/>
                  </a:lnTo>
                  <a:lnTo>
                    <a:pt x="1688" y="75"/>
                  </a:lnTo>
                  <a:lnTo>
                    <a:pt x="1670" y="60"/>
                  </a:lnTo>
                  <a:lnTo>
                    <a:pt x="1661" y="50"/>
                  </a:lnTo>
                  <a:lnTo>
                    <a:pt x="1661" y="50"/>
                  </a:lnTo>
                  <a:lnTo>
                    <a:pt x="1656" y="40"/>
                  </a:lnTo>
                  <a:lnTo>
                    <a:pt x="1655" y="31"/>
                  </a:lnTo>
                  <a:lnTo>
                    <a:pt x="1655" y="31"/>
                  </a:lnTo>
                  <a:lnTo>
                    <a:pt x="1655" y="25"/>
                  </a:lnTo>
                  <a:lnTo>
                    <a:pt x="1658" y="20"/>
                  </a:lnTo>
                  <a:lnTo>
                    <a:pt x="1660" y="13"/>
                  </a:lnTo>
                  <a:lnTo>
                    <a:pt x="1665" y="10"/>
                  </a:lnTo>
                  <a:lnTo>
                    <a:pt x="1665" y="10"/>
                  </a:lnTo>
                  <a:lnTo>
                    <a:pt x="1670" y="5"/>
                  </a:lnTo>
                  <a:lnTo>
                    <a:pt x="1676" y="1"/>
                  </a:lnTo>
                  <a:lnTo>
                    <a:pt x="1683" y="0"/>
                  </a:lnTo>
                  <a:lnTo>
                    <a:pt x="1690" y="0"/>
                  </a:lnTo>
                  <a:lnTo>
                    <a:pt x="1690" y="0"/>
                  </a:lnTo>
                  <a:lnTo>
                    <a:pt x="1698" y="1"/>
                  </a:lnTo>
                  <a:lnTo>
                    <a:pt x="1706" y="5"/>
                  </a:lnTo>
                  <a:lnTo>
                    <a:pt x="1706" y="5"/>
                  </a:lnTo>
                  <a:lnTo>
                    <a:pt x="1716" y="10"/>
                  </a:lnTo>
                  <a:lnTo>
                    <a:pt x="1725" y="20"/>
                  </a:lnTo>
                  <a:lnTo>
                    <a:pt x="1725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75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E03F41D8-AF95-449D-B4E7-567164CDB05B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2F570301-72A1-44D4-B25D-17C4B52D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3" r:id="rId7"/>
    <p:sldLayoutId id="2147483665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1AA7E0"/>
          </a:solidFill>
          <a:latin typeface="TradeGothic" panose="020B08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eromq.org/bindings:_star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zeromq.org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gnu.org/licenses/lgpl.html" TargetMode="Externa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abviewcraf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eromq.org/whitepapers:0mq-termin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ciej.kolosko@composedsystems.com" TargetMode="External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hyperlink" Target="http://labviewcraft.com/" TargetMode="External"/><Relationship Id="rId4" Type="http://schemas.openxmlformats.org/officeDocument/2006/relationships/hyperlink" Target="https://composed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5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5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24" Type="http://schemas.openxmlformats.org/officeDocument/2006/relationships/image" Target="../media/image7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6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ithub.com/Netflix/chaosmonke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560F-55BC-4F44-8106-BA5AF3ACB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023" y="1596201"/>
            <a:ext cx="8791575" cy="2387600"/>
          </a:xfrm>
        </p:spPr>
        <p:txBody>
          <a:bodyPr/>
          <a:lstStyle/>
          <a:p>
            <a:r>
              <a:rPr lang="en-CA" dirty="0"/>
              <a:t>Building Distributed systems with LabVIEW and ØMQ.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759DE2-5FC3-4D8E-BAEA-EA4E5E3C5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92" y="4711667"/>
            <a:ext cx="4824895" cy="750670"/>
          </a:xfrm>
        </p:spPr>
        <p:txBody>
          <a:bodyPr/>
          <a:lstStyle/>
          <a:p>
            <a:r>
              <a:rPr lang="en-CA" dirty="0"/>
              <a:t>How to build a distributed system without a large team.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CADBF56-A548-4A15-9E6F-02917CDA8FED}"/>
              </a:ext>
            </a:extLst>
          </p:cNvPr>
          <p:cNvSpPr txBox="1">
            <a:spLocks/>
          </p:cNvSpPr>
          <p:nvPr/>
        </p:nvSpPr>
        <p:spPr>
          <a:xfrm>
            <a:off x="467292" y="5814868"/>
            <a:ext cx="4824895" cy="7506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Maciej Kolosko, Partner Composed Systems, CLA , CLED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619D-7C0F-46B7-9D80-BE70D6FD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ØMQ AVAILIBLITY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031E0-EA79-4946-A391-D0CDEC0B3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Language bindings which use the C++ implementation are available for C#, JAVA, C , LabVIEW , Python , F#, Lua, PHP and many … many m</a:t>
            </a:r>
            <a:r>
              <a:rPr lang="pl-PL" dirty="0"/>
              <a:t>ore</a:t>
            </a:r>
            <a:r>
              <a:rPr lang="en-CA" dirty="0"/>
              <a:t> </a:t>
            </a:r>
            <a:r>
              <a:rPr lang="en-CA" dirty="0">
                <a:hlinkClick r:id="rId3"/>
              </a:rPr>
              <a:t>http://zeromq.org/bindings:_start</a:t>
            </a:r>
            <a:endParaRPr lang="en-CA" dirty="0"/>
          </a:p>
          <a:p>
            <a:r>
              <a:rPr lang="en-CA" dirty="0"/>
              <a:t>Java and C# stack supported as direct implementations.</a:t>
            </a:r>
          </a:p>
          <a:p>
            <a:r>
              <a:rPr lang="en-CA" dirty="0"/>
              <a:t>Supported operating systems include : </a:t>
            </a:r>
          </a:p>
          <a:p>
            <a:pPr lvl="1"/>
            <a:r>
              <a:rPr lang="en-CA" dirty="0"/>
              <a:t>Windows</a:t>
            </a:r>
          </a:p>
          <a:p>
            <a:pPr lvl="1"/>
            <a:r>
              <a:rPr lang="en-CA" dirty="0"/>
              <a:t>Unix / Linux</a:t>
            </a:r>
          </a:p>
          <a:p>
            <a:pPr lvl="1"/>
            <a:r>
              <a:rPr lang="en-CA" dirty="0"/>
              <a:t>iOS, Android</a:t>
            </a:r>
          </a:p>
          <a:p>
            <a:pPr lvl="1"/>
            <a:r>
              <a:rPr lang="en-CA" dirty="0" err="1"/>
              <a:t>WxWorks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49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3A65-ED63-46FC-845A-EE94D725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CA" dirty="0"/>
              <a:t>ØMQ binding for current 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29403-BED0-4AB8-9AD8-C7C30346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330920" cy="354171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Three layers of libraries</a:t>
            </a:r>
          </a:p>
          <a:p>
            <a:r>
              <a:rPr lang="en-CA" dirty="0"/>
              <a:t>Prominent Classes</a:t>
            </a:r>
          </a:p>
          <a:p>
            <a:pPr lvl="1"/>
            <a:r>
              <a:rPr lang="en-CA" dirty="0"/>
              <a:t>Context</a:t>
            </a:r>
          </a:p>
          <a:p>
            <a:pPr lvl="2"/>
            <a:r>
              <a:rPr lang="en-CA" dirty="0"/>
              <a:t>Thread safe</a:t>
            </a:r>
          </a:p>
          <a:p>
            <a:pPr lvl="2"/>
            <a:r>
              <a:rPr lang="en-CA" dirty="0"/>
              <a:t>Manages I/O threads</a:t>
            </a:r>
          </a:p>
          <a:p>
            <a:pPr lvl="1"/>
            <a:r>
              <a:rPr lang="en-CA" dirty="0"/>
              <a:t>Socket</a:t>
            </a:r>
          </a:p>
          <a:p>
            <a:pPr lvl="2"/>
            <a:r>
              <a:rPr lang="en-CA" dirty="0"/>
              <a:t>Manages a single endpoints</a:t>
            </a:r>
          </a:p>
          <a:p>
            <a:pPr lvl="2"/>
            <a:r>
              <a:rPr lang="en-CA" dirty="0"/>
              <a:t>Not thread safe</a:t>
            </a:r>
          </a:p>
          <a:p>
            <a:pPr marL="914400" lvl="2" indent="0">
              <a:buNone/>
            </a:pPr>
            <a:endParaRPr lang="en-CA" dirty="0"/>
          </a:p>
        </p:txBody>
      </p:sp>
      <p:pic>
        <p:nvPicPr>
          <p:cNvPr id="4" name="Content Placeholder 254">
            <a:extLst>
              <a:ext uri="{FF2B5EF4-FFF2-40B4-BE49-F238E27FC236}">
                <a16:creationId xmlns:a16="http://schemas.microsoft.com/office/drawing/2014/main" id="{2ECBC1CB-5C5D-4C28-B1F4-C0D80D459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404" l="3863" r="96996">
                        <a14:foregroundMark x1="3863" y1="25166" x2="27468" y2="23841"/>
                        <a14:foregroundMark x1="27468" y1="23841" x2="39056" y2="52980"/>
                        <a14:foregroundMark x1="39056" y1="52980" x2="26609" y2="82781"/>
                        <a14:foregroundMark x1="26609" y1="82781" x2="4292" y2="78808"/>
                        <a14:foregroundMark x1="4292" y1="78808" x2="3863" y2="25166"/>
                        <a14:foregroundMark x1="58798" y1="17881" x2="60515" y2="54967"/>
                        <a14:foregroundMark x1="60515" y1="54967" x2="73820" y2="83444"/>
                        <a14:foregroundMark x1="73820" y1="83444" x2="95279" y2="74172"/>
                        <a14:foregroundMark x1="95279" y1="74172" x2="96996" y2="37086"/>
                        <a14:foregroundMark x1="96996" y1="37086" x2="78541" y2="19868"/>
                        <a14:foregroundMark x1="78541" y1="19868" x2="63519" y2="198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656" y="2568576"/>
            <a:ext cx="3382878" cy="2192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27A7B-B152-4836-A627-76D7ECF22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333" y="2387462"/>
            <a:ext cx="2873871" cy="32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791E-29B4-4F32-B950-5756C75F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Examples : connecting current gen and NXG using ØMQ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B836-7A80-40B4-AA72-BC75214E9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Example of connecting LabVIEW current GEN and NXG though ØMQ and the use of REQ / REP pattern</a:t>
            </a:r>
          </a:p>
          <a:p>
            <a:r>
              <a:rPr lang="en-CA" dirty="0"/>
              <a:t>Overview of the example code, and brief discussion about the process of porting a portion of the Zero MQ binding from current gen to next gen.</a:t>
            </a:r>
          </a:p>
        </p:txBody>
      </p:sp>
    </p:spTree>
    <p:extLst>
      <p:ext uri="{BB962C8B-B14F-4D97-AF65-F5344CB8AC3E}">
        <p14:creationId xmlns:p14="http://schemas.microsoft.com/office/powerpoint/2010/main" val="248746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8B52-2F49-4D07-A8FA-9D59E1E0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world system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3A21F-2899-4C42-97E4-1BB7DE87D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Nodes distributed on a LAN</a:t>
            </a:r>
          </a:p>
          <a:p>
            <a:r>
              <a:rPr lang="en-CA" dirty="0"/>
              <a:t>Some are powered by LabVIEW current gen</a:t>
            </a:r>
          </a:p>
          <a:p>
            <a:r>
              <a:rPr lang="en-CA" dirty="0"/>
              <a:t>Some are C++</a:t>
            </a:r>
          </a:p>
          <a:p>
            <a:r>
              <a:rPr lang="en-CA" dirty="0"/>
              <a:t>Some are .NET / C#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F783E-378B-4A77-97FB-2C1D73698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25475"/>
            <a:ext cx="9067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53A5-0F40-494A-A164-B1DBD927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Messages ØMQ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1295FD-106C-4555-98DE-15237A00E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8674" y="4175125"/>
            <a:ext cx="7991475" cy="117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823C5-3A47-4766-8DB0-58494F3B6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11" y="2514600"/>
            <a:ext cx="4800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18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B587-2EDC-4698-90D2-05566F26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77" y="209431"/>
            <a:ext cx="9905998" cy="1478570"/>
          </a:xfrm>
        </p:spPr>
        <p:txBody>
          <a:bodyPr/>
          <a:lstStyle/>
          <a:p>
            <a:r>
              <a:rPr lang="en-CA"/>
              <a:t>Zero MQ Communication scheme</a:t>
            </a: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82A299-B833-47CA-81DC-A9F6E4F0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77" y="1658143"/>
            <a:ext cx="9905999" cy="3541714"/>
          </a:xfrm>
        </p:spPr>
        <p:txBody>
          <a:bodyPr/>
          <a:lstStyle/>
          <a:p>
            <a:r>
              <a:rPr lang="en-CA">
                <a:hlinkClick r:id="rId3"/>
              </a:rPr>
              <a:t>http://zeromq.org</a:t>
            </a:r>
            <a:endParaRPr lang="en-CA"/>
          </a:p>
          <a:p>
            <a:r>
              <a:rPr lang="en-CA">
                <a:hlinkClick r:id="rId4"/>
              </a:rPr>
              <a:t>http://www.gnu.org/licenses/lgpl.html</a:t>
            </a:r>
            <a:endParaRPr lang="en-CA"/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5EBA4-A0FF-46F5-8E3D-6EA9969D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767" y="3493584"/>
            <a:ext cx="1038225" cy="2495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B1D843-376D-4F6F-AE10-CEADB8915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343" y="3585685"/>
            <a:ext cx="1009650" cy="2476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2E972-A67C-4E4F-B4FF-DFB5517F4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626" y="3493584"/>
            <a:ext cx="3600450" cy="253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E28862-4A5E-4F14-94E4-D68A5FE39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8159" y="3519010"/>
            <a:ext cx="3495675" cy="2609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8F1DC-572F-443D-8295-A9858D4704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988" y="1895594"/>
            <a:ext cx="5295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C37B1-3A4D-476E-9E09-ABD27E31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Synchronous vs Asynchronous operation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3B518-BEA2-4A86-917E-905FF27A6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88" y="1685914"/>
            <a:ext cx="5562319" cy="4679797"/>
          </a:xfrm>
          <a:prstGeom prst="rect">
            <a:avLst/>
          </a:prstGeom>
        </p:spPr>
      </p:pic>
      <p:pic>
        <p:nvPicPr>
          <p:cNvPr id="2056" name="Picture 8" descr="fig23.png">
            <a:extLst>
              <a:ext uri="{FF2B5EF4-FFF2-40B4-BE49-F238E27FC236}">
                <a16:creationId xmlns:a16="http://schemas.microsoft.com/office/drawing/2014/main" id="{0EEBEC14-1903-4931-8653-AAA8D58B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73" y="2339068"/>
            <a:ext cx="36004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60716-E374-44C2-BB8E-A9DE7C81B52D}"/>
              </a:ext>
            </a:extLst>
          </p:cNvPr>
          <p:cNvSpPr txBox="1"/>
          <p:nvPr/>
        </p:nvSpPr>
        <p:spPr>
          <a:xfrm>
            <a:off x="7791275" y="1940997"/>
            <a:ext cx="312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PUB : socket enveloping</a:t>
            </a:r>
          </a:p>
        </p:txBody>
      </p:sp>
    </p:spTree>
    <p:extLst>
      <p:ext uri="{BB962C8B-B14F-4D97-AF65-F5344CB8AC3E}">
        <p14:creationId xmlns:p14="http://schemas.microsoft.com/office/powerpoint/2010/main" val="30879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18996-461B-4A65-B3B8-87A1F25D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STABLE vs UNSTABLE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5C04-2E40-407D-83B5-B5724D55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564188" cy="3541714"/>
          </a:xfrm>
        </p:spPr>
        <p:txBody>
          <a:bodyPr>
            <a:normAutofit/>
          </a:bodyPr>
          <a:lstStyle/>
          <a:p>
            <a:r>
              <a:rPr lang="en-CA" dirty="0"/>
              <a:t>What is stable design and what is unstable design.</a:t>
            </a:r>
          </a:p>
          <a:p>
            <a:pPr lvl="1"/>
            <a:r>
              <a:rPr lang="en-CA" dirty="0"/>
              <a:t>Bind vs Connect</a:t>
            </a:r>
          </a:p>
          <a:p>
            <a:r>
              <a:rPr lang="en-CA" dirty="0"/>
              <a:t>How does that influence our design.</a:t>
            </a:r>
          </a:p>
          <a:p>
            <a:r>
              <a:rPr lang="en-CA" dirty="0"/>
              <a:t>Another demo : </a:t>
            </a:r>
          </a:p>
          <a:p>
            <a:pPr lvl="1"/>
            <a:r>
              <a:rPr lang="en-CA" dirty="0"/>
              <a:t>Demonstrate the use of Proxy to create a stable endpoint and connect to unstable endpoints.</a:t>
            </a:r>
          </a:p>
        </p:txBody>
      </p:sp>
      <p:pic>
        <p:nvPicPr>
          <p:cNvPr id="4" name="giphy">
            <a:hlinkClick r:id="" action="ppaction://media"/>
            <a:extLst>
              <a:ext uri="{FF2B5EF4-FFF2-40B4-BE49-F238E27FC236}">
                <a16:creationId xmlns:a16="http://schemas.microsoft.com/office/drawing/2014/main" id="{3382D1C0-D89D-4434-AA8E-D15E430DD2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9595" y="939324"/>
            <a:ext cx="4572000" cy="5715000"/>
          </a:xfrm>
          <a:prstGeom prst="rect">
            <a:avLst/>
          </a:prstGeom>
        </p:spPr>
      </p:pic>
      <p:pic>
        <p:nvPicPr>
          <p:cNvPr id="2050" name="Picture 2" descr="fig16.png">
            <a:extLst>
              <a:ext uri="{FF2B5EF4-FFF2-40B4-BE49-F238E27FC236}">
                <a16:creationId xmlns:a16="http://schemas.microsoft.com/office/drawing/2014/main" id="{E4052DF2-7C4F-45F7-AD2B-D96B9C32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86" y="2249487"/>
            <a:ext cx="33432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E24E-BC13-4FDA-9289-D7FC03A0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Node Presence /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13133-997A-47F8-A3B8-228E071A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 demo of an unstable network. Go to </a:t>
            </a:r>
            <a:r>
              <a:rPr lang="en-CA" dirty="0">
                <a:hlinkClick r:id="rId3"/>
              </a:rPr>
              <a:t>http://labviewcraft.com</a:t>
            </a:r>
            <a:r>
              <a:rPr lang="en-CA" dirty="0"/>
              <a:t> to watch.</a:t>
            </a:r>
          </a:p>
        </p:txBody>
      </p:sp>
    </p:spTree>
    <p:extLst>
      <p:ext uri="{BB962C8B-B14F-4D97-AF65-F5344CB8AC3E}">
        <p14:creationId xmlns:p14="http://schemas.microsoft.com/office/powerpoint/2010/main" val="40846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6A74-6F96-4497-9DFF-DE9F299A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ØMQ Types of transport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72903-7E4A-429B-B7A4-2CFD535D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63" y="2131147"/>
            <a:ext cx="5639698" cy="31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47D73-D7AE-47DE-AF55-42A05164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12FD1-8CCD-4A75-B98A-BC8F469F9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Microservices – how distributed cloud systems are built</a:t>
            </a:r>
          </a:p>
          <a:p>
            <a:r>
              <a:rPr lang="en-CA" dirty="0"/>
              <a:t>What is ØMQ and where is it available to use</a:t>
            </a:r>
          </a:p>
          <a:p>
            <a:r>
              <a:rPr lang="en-CA" dirty="0"/>
              <a:t>Demo of connecting Current Gen and NXG with ØMQ</a:t>
            </a:r>
          </a:p>
          <a:p>
            <a:r>
              <a:rPr lang="en-CA" dirty="0"/>
              <a:t>How ØMQ can be used in the kind of systems we build with LabVIEW</a:t>
            </a:r>
          </a:p>
          <a:p>
            <a:r>
              <a:rPr lang="en-CA" dirty="0"/>
              <a:t>Stable vs Unstable networks</a:t>
            </a:r>
          </a:p>
          <a:p>
            <a:r>
              <a:rPr lang="en-CA" dirty="0"/>
              <a:t>Wrap up followed by Q&amp;A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93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0B67-EEDB-44B2-8221-96507DAC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Zero MQ Termination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C4125-744E-4F70-99ED-0094AD27B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It’s not straightforward at the beginning.</a:t>
            </a:r>
          </a:p>
          <a:p>
            <a:r>
              <a:rPr lang="en-CA" dirty="0">
                <a:hlinkClick r:id="rId3"/>
              </a:rPr>
              <a:t>http://zeromq.org/whitepapers:0mq-termination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2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3231-8FB8-45A4-BF64-F83AFDF3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CA" sz="32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D7B-0B51-4334-92BB-56E9C12D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CA" sz="2000" dirty="0"/>
              <a:t>Thank you!</a:t>
            </a:r>
          </a:p>
          <a:p>
            <a:r>
              <a:rPr lang="en-CA" sz="2000" dirty="0"/>
              <a:t>Email </a:t>
            </a:r>
            <a:r>
              <a:rPr lang="en-CA" sz="2000" dirty="0">
                <a:hlinkClick r:id="rId3"/>
              </a:rPr>
              <a:t>maciej.kolosko@composedsystems.com</a:t>
            </a:r>
            <a:endParaRPr lang="en-CA" sz="2000" dirty="0"/>
          </a:p>
          <a:p>
            <a:r>
              <a:rPr lang="en-CA" sz="2000" dirty="0"/>
              <a:t>Web </a:t>
            </a:r>
            <a:r>
              <a:rPr lang="en-CA" sz="2000" dirty="0">
                <a:hlinkClick r:id="rId4"/>
              </a:rPr>
              <a:t>https://composed.io</a:t>
            </a:r>
            <a:endParaRPr lang="en-CA" sz="2000" dirty="0"/>
          </a:p>
          <a:p>
            <a:r>
              <a:rPr lang="en-CA" sz="2000" dirty="0"/>
              <a:t>See Examples / Demo Videos </a:t>
            </a:r>
            <a:r>
              <a:rPr lang="en-CA" sz="2000" dirty="0">
                <a:hlinkClick r:id="rId5"/>
              </a:rPr>
              <a:t>http://labviewcraft.com</a:t>
            </a:r>
            <a:r>
              <a:rPr lang="en-CA" sz="2000" dirty="0"/>
              <a:t> upload coming soon!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0BF3FB64-7641-4273-86F6-BA0F83F42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688386"/>
            <a:ext cx="5456279" cy="54562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675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3FB1-2770-457A-A206-6B039D21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Aspects of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596-BAFC-40C3-B451-63EC94539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/>
              <a:t>Componentization via Services</a:t>
            </a:r>
          </a:p>
          <a:p>
            <a:pPr lvl="1"/>
            <a:r>
              <a:rPr lang="en-CA" dirty="0"/>
              <a:t>Segregation oriented to Business Capabilities</a:t>
            </a:r>
            <a:r>
              <a:rPr lang="pl-PL" dirty="0"/>
              <a:t> rather than Technlology</a:t>
            </a:r>
            <a:endParaRPr lang="en-CA" dirty="0"/>
          </a:p>
          <a:p>
            <a:pPr lvl="1"/>
            <a:r>
              <a:rPr lang="en-CA" dirty="0"/>
              <a:t>Decentralized governance</a:t>
            </a:r>
          </a:p>
          <a:p>
            <a:pPr lvl="1"/>
            <a:r>
              <a:rPr lang="en-CA" dirty="0"/>
              <a:t>Decentralized data management</a:t>
            </a:r>
          </a:p>
          <a:p>
            <a:pPr lvl="1"/>
            <a:r>
              <a:rPr lang="en-CA" dirty="0"/>
              <a:t>Design for failure</a:t>
            </a:r>
          </a:p>
          <a:p>
            <a:pPr lvl="1"/>
            <a:r>
              <a:rPr lang="en-CA" dirty="0"/>
              <a:t>Smart endpoints and dumb pipes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11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9887-9D56-45E4-9170-CA15393C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35"/>
            <a:ext cx="10515600" cy="1325563"/>
          </a:xfrm>
        </p:spPr>
        <p:txBody>
          <a:bodyPr/>
          <a:lstStyle/>
          <a:p>
            <a:r>
              <a:rPr lang="en-CA" dirty="0"/>
              <a:t>Componentization via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2C500-9864-4575-B467-9BFC0CA0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136" y="2586961"/>
            <a:ext cx="2882555" cy="2882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CFF8D-F3E2-4CAF-B7BE-40560373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61" y="2628104"/>
            <a:ext cx="1338309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A093C-4083-4E16-97ED-7E0747AFF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3931" y="2432348"/>
            <a:ext cx="1337250" cy="133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84A04-E54F-4D84-9969-51EC46194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907" y="4348333"/>
            <a:ext cx="1337250" cy="12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4533-3C76-4F4E-8C42-EA918C00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CA" dirty="0"/>
              <a:t>Organizing vs capabilities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95E294-CAAF-430E-A658-197E34AA8225}"/>
              </a:ext>
            </a:extLst>
          </p:cNvPr>
          <p:cNvSpPr txBox="1"/>
          <p:nvPr/>
        </p:nvSpPr>
        <p:spPr>
          <a:xfrm>
            <a:off x="6055940" y="2697409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User Interface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2EEE78-13E3-4C14-B74E-A8C53666D535}"/>
              </a:ext>
            </a:extLst>
          </p:cNvPr>
          <p:cNvSpPr txBox="1"/>
          <p:nvPr/>
        </p:nvSpPr>
        <p:spPr>
          <a:xfrm>
            <a:off x="6055940" y="4137575"/>
            <a:ext cx="143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Business Logic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76E7D-802B-4EF5-B413-CF03016D9E63}"/>
              </a:ext>
            </a:extLst>
          </p:cNvPr>
          <p:cNvSpPr txBox="1"/>
          <p:nvPr/>
        </p:nvSpPr>
        <p:spPr>
          <a:xfrm>
            <a:off x="6055940" y="5577741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Database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EA4DBF-F407-4540-B43E-EA822A766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816" y="2047875"/>
            <a:ext cx="904875" cy="1381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3807DF4-94AA-4CAF-B4DD-E672801E8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8367" y="2038349"/>
            <a:ext cx="781050" cy="1400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2E6106-1E47-43FD-A65C-F4366F25FB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962" y="2349100"/>
            <a:ext cx="714375" cy="1057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FA74A4-539E-40FF-974C-AE4AAD4BB1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6893" y="3751263"/>
            <a:ext cx="866775" cy="1009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BEB554-6E69-4653-B210-5E0778F80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193" y="3767080"/>
            <a:ext cx="695325" cy="1143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83677E-0409-48E0-ADB8-8DDBBA0E8D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5337" y="3675063"/>
            <a:ext cx="762000" cy="1162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A2C49F-602A-49E5-90ED-EFAE333278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7156" y="3675063"/>
            <a:ext cx="723900" cy="1190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C4EE3E-B07D-472B-84FC-ACE4B11D27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3300" y="5143058"/>
            <a:ext cx="714375" cy="1143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E6A88A-FB4F-4CCA-A12C-8EEE2641E8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845" y="5229832"/>
            <a:ext cx="923925" cy="1009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25A543F-DF3F-4877-8066-F8C7E99DF97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8110" y="5162108"/>
            <a:ext cx="876300" cy="1123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A579D6-BD69-4990-828C-FFE4B3B299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79679" y="2855074"/>
            <a:ext cx="2722667" cy="272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D5D4-99BD-41F8-AB6F-1B0FB4BF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CA" dirty="0"/>
              <a:t>Organizing vs </a:t>
            </a:r>
            <a:r>
              <a:rPr lang="en-CA" b="1" u="sng" dirty="0"/>
              <a:t>Business</a:t>
            </a:r>
            <a:r>
              <a:rPr lang="en-CA" dirty="0"/>
              <a:t> Capabilities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61101E-4DAC-4368-98C0-CE57F4885050}"/>
              </a:ext>
            </a:extLst>
          </p:cNvPr>
          <p:cNvSpPr txBox="1"/>
          <p:nvPr/>
        </p:nvSpPr>
        <p:spPr>
          <a:xfrm>
            <a:off x="2579671" y="20300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Orders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CB286-3FBD-4F32-BAF7-52FAFC714986}"/>
              </a:ext>
            </a:extLst>
          </p:cNvPr>
          <p:cNvSpPr txBox="1"/>
          <p:nvPr/>
        </p:nvSpPr>
        <p:spPr>
          <a:xfrm>
            <a:off x="7865769" y="2604733"/>
            <a:ext cx="143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Catalog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4CF06B-166F-49A4-AA41-7C99984CEAB1}"/>
              </a:ext>
            </a:extLst>
          </p:cNvPr>
          <p:cNvSpPr txBox="1"/>
          <p:nvPr/>
        </p:nvSpPr>
        <p:spPr>
          <a:xfrm>
            <a:off x="2975141" y="478249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Shipping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BE428-D9DE-46CD-9D71-0668AE0DF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162" y="2184755"/>
            <a:ext cx="904875" cy="1381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E79DCD-1BEB-4085-A154-AF971764E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8083" y="4945579"/>
            <a:ext cx="781050" cy="1400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C149E-3A2E-45BB-B190-5EC2DEE52A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6778" y="3304764"/>
            <a:ext cx="714375" cy="1057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B96A9-3784-428B-A961-3FA57DD0FB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0639" y="5269429"/>
            <a:ext cx="866775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87961-179A-4593-B49F-AE3A348854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831" y="2480179"/>
            <a:ext cx="695325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EE4086-F04B-4EB2-AA26-359D5B06EF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5524" y="3252377"/>
            <a:ext cx="762000" cy="1162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0C9CFF-2343-40D2-9345-992DD9F5EC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1895" y="3238088"/>
            <a:ext cx="723900" cy="1190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5B2EBD-2FD9-47D2-8930-867CB38A9E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0237" y="5202754"/>
            <a:ext cx="714375" cy="1143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999FCA-DD2A-4558-A16C-59E79F0062D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2053" y="3376157"/>
            <a:ext cx="923925" cy="1009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948209-A804-4365-92C4-468EBB6887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933" y="2441930"/>
            <a:ext cx="876300" cy="1123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0D02EBA-08CB-4AB1-AE81-6B9304223A8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85390" y="2385557"/>
            <a:ext cx="1249522" cy="12376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7003C1-00FD-4ADF-86EF-2A59906B3D6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95978" y="3304764"/>
            <a:ext cx="1226527" cy="12265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6299AF-9FA7-4BE6-A7A0-C1744742F08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13720" y="5108132"/>
            <a:ext cx="1361384" cy="123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9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4C5C-9836-46FD-AF82-3320F738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en-CA" sz="3200" dirty="0"/>
              <a:t>Building for failure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818C697-8BFB-4AEC-A4D7-7E058C75F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64136"/>
            <a:ext cx="5456279" cy="550477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613307-7028-43E9-9720-4E732BF4D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75163" cy="3705226"/>
          </a:xfrm>
        </p:spPr>
        <p:txBody>
          <a:bodyPr/>
          <a:lstStyle/>
          <a:p>
            <a:r>
              <a:rPr lang="en-CA" dirty="0"/>
              <a:t>Randomly shuts down your services and VM’s in your deployment structure</a:t>
            </a:r>
          </a:p>
          <a:p>
            <a:r>
              <a:rPr lang="en-CA" dirty="0">
                <a:hlinkClick r:id="rId4"/>
              </a:rPr>
              <a:t>https://github.com/Netflix/chaosmonkey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727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CC98-B594-4A13-99EA-B4B517BE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ESB : The smart pipe.</a:t>
            </a:r>
          </a:p>
        </p:txBody>
      </p:sp>
      <p:pic>
        <p:nvPicPr>
          <p:cNvPr id="1036" name="Picture 12" descr="Image result for esb">
            <a:extLst>
              <a:ext uri="{FF2B5EF4-FFF2-40B4-BE49-F238E27FC236}">
                <a16:creationId xmlns:a16="http://schemas.microsoft.com/office/drawing/2014/main" id="{2D9C7992-721B-44EB-9EAB-10DCA340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2477"/>
            <a:ext cx="45720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enterprise service bus complicated">
            <a:extLst>
              <a:ext uri="{FF2B5EF4-FFF2-40B4-BE49-F238E27FC236}">
                <a16:creationId xmlns:a16="http://schemas.microsoft.com/office/drawing/2014/main" id="{3CED3219-B906-43C9-9812-3AC47792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22" y="2640844"/>
            <a:ext cx="7432900" cy="23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3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AC2C-39B4-46CE-85CE-FEDED283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CA" dirty="0"/>
              <a:t>SMART ENDPOINTS DUMB PIPES: What is zero ØMQ?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400B1-E91B-45B2-85BC-4629B586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CA" dirty="0"/>
              <a:t>It’s not another message queue.</a:t>
            </a:r>
          </a:p>
          <a:p>
            <a:r>
              <a:rPr lang="en-CA" dirty="0"/>
              <a:t>ØMQ – not a daemon not a server. It is a library.</a:t>
            </a:r>
          </a:p>
          <a:p>
            <a:r>
              <a:rPr lang="en-CA" dirty="0"/>
              <a:t>It does not bring any additional dependencies with it.</a:t>
            </a:r>
          </a:p>
          <a:p>
            <a:r>
              <a:rPr lang="en-CA" dirty="0"/>
              <a:t>It is a very lightweight socket system.</a:t>
            </a:r>
          </a:p>
          <a:p>
            <a:r>
              <a:rPr lang="en-CA" dirty="0"/>
              <a:t>It was built for financial markets, to handle a high volume of messages.</a:t>
            </a:r>
          </a:p>
        </p:txBody>
      </p:sp>
    </p:spTree>
    <p:extLst>
      <p:ext uri="{BB962C8B-B14F-4D97-AF65-F5344CB8AC3E}">
        <p14:creationId xmlns:p14="http://schemas.microsoft.com/office/powerpoint/2010/main" val="176672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1617</Words>
  <Application>Microsoft Office PowerPoint</Application>
  <PresentationFormat>Widescreen</PresentationFormat>
  <Paragraphs>201</Paragraphs>
  <Slides>21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Myriad Pro</vt:lpstr>
      <vt:lpstr>TradeGothic</vt:lpstr>
      <vt:lpstr>Office Theme</vt:lpstr>
      <vt:lpstr>Building Distributed systems with LabVIEW and ØMQ.</vt:lpstr>
      <vt:lpstr>Presentation overview</vt:lpstr>
      <vt:lpstr>Aspects of distributed systems</vt:lpstr>
      <vt:lpstr>Componentization via Services</vt:lpstr>
      <vt:lpstr>Organizing vs capabilities</vt:lpstr>
      <vt:lpstr>Organizing vs Business Capabilities</vt:lpstr>
      <vt:lpstr>Building for failure</vt:lpstr>
      <vt:lpstr>The ESB : The smart pipe.</vt:lpstr>
      <vt:lpstr>SMART ENDPOINTS DUMB PIPES: What is zero ØMQ?</vt:lpstr>
      <vt:lpstr>ØMQ AVAILIBLITY</vt:lpstr>
      <vt:lpstr>ØMQ binding for current gen</vt:lpstr>
      <vt:lpstr>Examples : connecting current gen and NXG using ØMQ</vt:lpstr>
      <vt:lpstr>Real world system example</vt:lpstr>
      <vt:lpstr>Messages ØMQ</vt:lpstr>
      <vt:lpstr>Zero MQ Communication scheme</vt:lpstr>
      <vt:lpstr>Synchronous vs Asynchronous operation</vt:lpstr>
      <vt:lpstr>STABLE vs UNSTABLE Design</vt:lpstr>
      <vt:lpstr>Node Presence / Discovery</vt:lpstr>
      <vt:lpstr>ØMQ Types of transport</vt:lpstr>
      <vt:lpstr>Zero MQ Termination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dElL</dc:creator>
  <cp:lastModifiedBy>Maciej Kolosko</cp:lastModifiedBy>
  <cp:revision>39</cp:revision>
  <dcterms:created xsi:type="dcterms:W3CDTF">2016-04-04T17:28:28Z</dcterms:created>
  <dcterms:modified xsi:type="dcterms:W3CDTF">2019-10-02T16:48:03Z</dcterms:modified>
</cp:coreProperties>
</file>